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8.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Lst>
  <p:notesMasterIdLst>
    <p:notesMasterId r:id="rId72"/>
  </p:notesMasterIdLst>
  <p:handoutMasterIdLst>
    <p:handoutMasterId r:id="rId73"/>
  </p:handoutMasterIdLst>
  <p:sldIdLst>
    <p:sldId id="1928" r:id="rId13"/>
    <p:sldId id="1719" r:id="rId14"/>
    <p:sldId id="1939" r:id="rId15"/>
    <p:sldId id="8705" r:id="rId16"/>
    <p:sldId id="8710" r:id="rId17"/>
    <p:sldId id="461" r:id="rId18"/>
    <p:sldId id="8706" r:id="rId19"/>
    <p:sldId id="8707" r:id="rId20"/>
    <p:sldId id="458" r:id="rId21"/>
    <p:sldId id="550" r:id="rId22"/>
    <p:sldId id="551" r:id="rId23"/>
    <p:sldId id="552" r:id="rId24"/>
    <p:sldId id="553" r:id="rId25"/>
    <p:sldId id="554" r:id="rId26"/>
    <p:sldId id="555" r:id="rId27"/>
    <p:sldId id="489" r:id="rId28"/>
    <p:sldId id="1866" r:id="rId29"/>
    <p:sldId id="1350" r:id="rId30"/>
    <p:sldId id="8708" r:id="rId31"/>
    <p:sldId id="823" r:id="rId32"/>
    <p:sldId id="1938" r:id="rId33"/>
    <p:sldId id="821" r:id="rId34"/>
    <p:sldId id="815" r:id="rId35"/>
    <p:sldId id="8709" r:id="rId36"/>
    <p:sldId id="1711" r:id="rId37"/>
    <p:sldId id="1933" r:id="rId38"/>
    <p:sldId id="315" r:id="rId39"/>
    <p:sldId id="388" r:id="rId40"/>
    <p:sldId id="389" r:id="rId41"/>
    <p:sldId id="390" r:id="rId42"/>
    <p:sldId id="1694" r:id="rId43"/>
    <p:sldId id="1926" r:id="rId44"/>
    <p:sldId id="1906" r:id="rId45"/>
    <p:sldId id="1907" r:id="rId46"/>
    <p:sldId id="1927" r:id="rId47"/>
    <p:sldId id="1849" r:id="rId48"/>
    <p:sldId id="1884" r:id="rId49"/>
    <p:sldId id="1850" r:id="rId50"/>
    <p:sldId id="1720" r:id="rId51"/>
    <p:sldId id="304" r:id="rId52"/>
    <p:sldId id="288" r:id="rId53"/>
    <p:sldId id="319" r:id="rId54"/>
    <p:sldId id="1908" r:id="rId55"/>
    <p:sldId id="1909" r:id="rId56"/>
    <p:sldId id="1901" r:id="rId57"/>
    <p:sldId id="1895" r:id="rId58"/>
    <p:sldId id="1904" r:id="rId59"/>
    <p:sldId id="1923" r:id="rId60"/>
    <p:sldId id="1934" r:id="rId61"/>
    <p:sldId id="318" r:id="rId62"/>
    <p:sldId id="1734" r:id="rId63"/>
    <p:sldId id="1936" r:id="rId64"/>
    <p:sldId id="1937" r:id="rId65"/>
    <p:sldId id="1924" r:id="rId66"/>
    <p:sldId id="1921" r:id="rId67"/>
    <p:sldId id="1712" r:id="rId68"/>
    <p:sldId id="285" r:id="rId69"/>
    <p:sldId id="1702" r:id="rId70"/>
    <p:sldId id="1509" r:id="rId71"/>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FCD6A7-34C9-4E56-B112-42A85848585A}" v="43" dt="2019-07-14T05:44:58.166"/>
    <p1510:client id="{CFBD4A8C-AF77-4D77-8003-610126918839}" v="330" dt="2019-07-13T16:59:45.662"/>
    <p1510:client id="{D3B7439E-3BD6-4E2D-86BC-6F64D6B2C346}" v="20" dt="2019-07-14T15:58:33.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autoAdjust="0"/>
    <p:restoredTop sz="84362" autoAdjust="0"/>
  </p:normalViewPr>
  <p:slideViewPr>
    <p:cSldViewPr snapToGrid="0">
      <p:cViewPr varScale="1">
        <p:scale>
          <a:sx n="109" d="100"/>
          <a:sy n="109" d="100"/>
        </p:scale>
        <p:origin x="226"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9/9/2019 7:47 AM</a:t>
            </a:fld>
            <a:endParaRPr lang="en-US">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9/9/2019 7:47 AM</a:t>
            </a:fld>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mn-lt"/>
              </a:rPr>
              <a:t>Adding Superpowers to your Apps</a:t>
            </a:r>
          </a:p>
          <a:p>
            <a:r>
              <a:rPr lang="en-US" sz="1400">
                <a:latin typeface="+mn-lt"/>
              </a:rPr>
              <a:t>Once you’ve addressed the question of what is nature of your app, where will it run and what design approach you should take, you have a world of powerful Azure services at your disposal to make your app truly great.</a:t>
            </a:r>
          </a:p>
          <a:p>
            <a:r>
              <a:rPr lang="en-US" sz="1400">
                <a:latin typeface="+mn-lt"/>
              </a:rPr>
              <a:t>There are more than sixty—and growing—Azure services today that you can use to develop, host, manage, support, secure, integrate, extend, and complement your application development. </a:t>
            </a:r>
          </a:p>
          <a:p>
            <a:endParaRPr lang="en-US" sz="1400">
              <a:latin typeface="+mn-lt"/>
            </a:endParaRPr>
          </a:p>
          <a:p>
            <a:r>
              <a:rPr lang="en-US" sz="1400">
                <a:latin typeface="+mn-lt"/>
              </a:rPr>
              <a:t>Database/Data Services</a:t>
            </a:r>
          </a:p>
          <a:p>
            <a:r>
              <a:rPr lang="en-US" sz="1400">
                <a:latin typeface="+mn-lt"/>
              </a:rPr>
              <a:t>Integration</a:t>
            </a:r>
          </a:p>
          <a:p>
            <a:r>
              <a:rPr lang="en-US" sz="1400">
                <a:latin typeface="+mn-lt"/>
              </a:rPr>
              <a:t>Identity &amp; Security</a:t>
            </a:r>
          </a:p>
          <a:p>
            <a:r>
              <a:rPr lang="en-US" sz="1400">
                <a:latin typeface="+mn-lt"/>
              </a:rPr>
              <a:t>Developer Services</a:t>
            </a:r>
          </a:p>
          <a:p>
            <a:r>
              <a:rPr lang="en-US" sz="1400">
                <a:latin typeface="+mn-lt"/>
              </a:rPr>
              <a:t>Advanced Analytics and IoT</a:t>
            </a:r>
          </a:p>
          <a:p>
            <a:r>
              <a:rPr lang="en-US" sz="1400">
                <a:latin typeface="+mn-lt"/>
              </a:rPr>
              <a:t>Media &amp; CDN</a:t>
            </a:r>
          </a:p>
          <a:p>
            <a:endParaRPr lang="en-US" sz="1400">
              <a:latin typeface="+mn-lt"/>
            </a:endParaRPr>
          </a:p>
          <a:p>
            <a:r>
              <a:rPr lang="en-US" sz="1400">
                <a:latin typeface="+mn-lt"/>
              </a:rPr>
              <a:t>The modern developer is a </a:t>
            </a:r>
            <a:r>
              <a:rPr lang="en-US" sz="1400" i="1">
                <a:latin typeface="+mn-lt"/>
              </a:rPr>
              <a:t>solution composer</a:t>
            </a:r>
            <a:r>
              <a:rPr lang="en-US" sz="1400">
                <a:latin typeface="+mn-lt"/>
              </a:rPr>
              <a:t>, combining custom code with the best of finished services to create apps that were unimaginable not so long ago. And delivering those applications at amazing speed. </a:t>
            </a:r>
          </a:p>
          <a:p>
            <a:endParaRPr lang="en-US"/>
          </a:p>
        </p:txBody>
      </p:sp>
      <p:sp>
        <p:nvSpPr>
          <p:cNvPr id="4" name="Slide Number Placeholder 3"/>
          <p:cNvSpPr>
            <a:spLocks noGrp="1"/>
          </p:cNvSpPr>
          <p:nvPr>
            <p:ph type="sldNum" sz="quarter" idx="10"/>
          </p:nvPr>
        </p:nvSpPr>
        <p:spPr/>
        <p:txBody>
          <a:bodyPr/>
          <a:lstStyle/>
          <a:p>
            <a:pPr defTabSz="933237">
              <a:defRPr/>
            </a:pPr>
            <a:fld id="{C9095CD6-0A44-4E02-9A31-9477FA89C6CC}" type="slidenum">
              <a:rPr lang="en-US" sz="1800" kern="0">
                <a:solidFill>
                  <a:sysClr val="windowText" lastClr="000000"/>
                </a:solidFill>
                <a:latin typeface="Calibri" panose="020F0502020204030204"/>
              </a:rPr>
              <a:pPr defTabSz="933237">
                <a:defRPr/>
              </a:pPr>
              <a:t>12</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850561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mn-lt"/>
              </a:rPr>
              <a:t>Adding Superpowers to your Apps</a:t>
            </a:r>
          </a:p>
          <a:p>
            <a:r>
              <a:rPr lang="en-US" sz="1400">
                <a:latin typeface="+mn-lt"/>
              </a:rPr>
              <a:t>Once you’ve addressed the question of what is nature of your app, where will it run and what design approach you should take, you have a world of powerful Azure services at your disposal to make your app truly great.</a:t>
            </a:r>
          </a:p>
          <a:p>
            <a:r>
              <a:rPr lang="en-US" sz="1400">
                <a:latin typeface="+mn-lt"/>
              </a:rPr>
              <a:t>There are more than sixty—and growing—Azure services today that you can use to develop, host, manage, support, secure, integrate, extend, and complement your application development. </a:t>
            </a:r>
          </a:p>
          <a:p>
            <a:endParaRPr lang="en-US" sz="1400">
              <a:latin typeface="+mn-lt"/>
            </a:endParaRPr>
          </a:p>
          <a:p>
            <a:r>
              <a:rPr lang="en-US" sz="1400">
                <a:latin typeface="+mn-lt"/>
              </a:rPr>
              <a:t>Database/Data Services</a:t>
            </a:r>
          </a:p>
          <a:p>
            <a:r>
              <a:rPr lang="en-US" sz="1400">
                <a:latin typeface="+mn-lt"/>
              </a:rPr>
              <a:t>Integration</a:t>
            </a:r>
          </a:p>
          <a:p>
            <a:r>
              <a:rPr lang="en-US" sz="1400">
                <a:latin typeface="+mn-lt"/>
              </a:rPr>
              <a:t>Identity &amp; Security</a:t>
            </a:r>
          </a:p>
          <a:p>
            <a:r>
              <a:rPr lang="en-US" sz="1400">
                <a:latin typeface="+mn-lt"/>
              </a:rPr>
              <a:t>Developer Services</a:t>
            </a:r>
          </a:p>
          <a:p>
            <a:r>
              <a:rPr lang="en-US" sz="1400">
                <a:latin typeface="+mn-lt"/>
              </a:rPr>
              <a:t>Advanced Analytics and IoT</a:t>
            </a:r>
          </a:p>
          <a:p>
            <a:r>
              <a:rPr lang="en-US" sz="1400">
                <a:latin typeface="+mn-lt"/>
              </a:rPr>
              <a:t>Media &amp; CDN</a:t>
            </a:r>
          </a:p>
          <a:p>
            <a:endParaRPr lang="en-US" sz="1400">
              <a:latin typeface="+mn-lt"/>
            </a:endParaRPr>
          </a:p>
          <a:p>
            <a:r>
              <a:rPr lang="en-US" sz="1400">
                <a:latin typeface="+mn-lt"/>
              </a:rPr>
              <a:t>The modern developer is a </a:t>
            </a:r>
            <a:r>
              <a:rPr lang="en-US" sz="1400" i="1">
                <a:latin typeface="+mn-lt"/>
              </a:rPr>
              <a:t>solution composer</a:t>
            </a:r>
            <a:r>
              <a:rPr lang="en-US" sz="1400">
                <a:latin typeface="+mn-lt"/>
              </a:rPr>
              <a:t>, combining custom code with the best of finished services to create apps that were unimaginable not so long ago. And delivering those applications at amazing speed. </a:t>
            </a:r>
          </a:p>
          <a:p>
            <a:endParaRPr lang="en-US"/>
          </a:p>
        </p:txBody>
      </p:sp>
      <p:sp>
        <p:nvSpPr>
          <p:cNvPr id="4" name="Slide Number Placeholder 3"/>
          <p:cNvSpPr>
            <a:spLocks noGrp="1"/>
          </p:cNvSpPr>
          <p:nvPr>
            <p:ph type="sldNum" sz="quarter" idx="10"/>
          </p:nvPr>
        </p:nvSpPr>
        <p:spPr/>
        <p:txBody>
          <a:bodyPr/>
          <a:lstStyle/>
          <a:p>
            <a:pPr defTabSz="933237">
              <a:defRPr/>
            </a:pPr>
            <a:fld id="{C9095CD6-0A44-4E02-9A31-9477FA89C6CC}" type="slidenum">
              <a:rPr lang="en-US" sz="1800" kern="0">
                <a:solidFill>
                  <a:sysClr val="windowText" lastClr="000000"/>
                </a:solidFill>
                <a:latin typeface="Calibri" panose="020F0502020204030204"/>
              </a:rPr>
              <a:pPr defTabSz="933237">
                <a:defRPr/>
              </a:pPr>
              <a:t>13</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1425460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mn-lt"/>
              </a:rPr>
              <a:t>Adding Superpowers to your Apps</a:t>
            </a:r>
          </a:p>
          <a:p>
            <a:r>
              <a:rPr lang="en-US" sz="1400">
                <a:latin typeface="+mn-lt"/>
              </a:rPr>
              <a:t>Once you’ve addressed the question of what is nature of your app, where will it run and what design approach you should take, you have a world of powerful Azure services at your disposal to make your app truly great.</a:t>
            </a:r>
          </a:p>
          <a:p>
            <a:r>
              <a:rPr lang="en-US" sz="1400">
                <a:latin typeface="+mn-lt"/>
              </a:rPr>
              <a:t>There are more than sixty—and growing—Azure services today that you can use to develop, host, manage, support, secure, integrate, extend, and complement your application development. </a:t>
            </a:r>
          </a:p>
          <a:p>
            <a:endParaRPr lang="en-US" sz="1400">
              <a:latin typeface="+mn-lt"/>
            </a:endParaRPr>
          </a:p>
          <a:p>
            <a:r>
              <a:rPr lang="en-US" sz="1400">
                <a:latin typeface="+mn-lt"/>
              </a:rPr>
              <a:t>Database/Data Services</a:t>
            </a:r>
          </a:p>
          <a:p>
            <a:r>
              <a:rPr lang="en-US" sz="1400">
                <a:latin typeface="+mn-lt"/>
              </a:rPr>
              <a:t>Integration</a:t>
            </a:r>
          </a:p>
          <a:p>
            <a:r>
              <a:rPr lang="en-US" sz="1400">
                <a:latin typeface="+mn-lt"/>
              </a:rPr>
              <a:t>Identity &amp; Security</a:t>
            </a:r>
          </a:p>
          <a:p>
            <a:r>
              <a:rPr lang="en-US" sz="1400">
                <a:latin typeface="+mn-lt"/>
              </a:rPr>
              <a:t>Developer Services</a:t>
            </a:r>
          </a:p>
          <a:p>
            <a:r>
              <a:rPr lang="en-US" sz="1400">
                <a:latin typeface="+mn-lt"/>
              </a:rPr>
              <a:t>Advanced Analytics and IoT</a:t>
            </a:r>
          </a:p>
          <a:p>
            <a:r>
              <a:rPr lang="en-US" sz="1400">
                <a:latin typeface="+mn-lt"/>
              </a:rPr>
              <a:t>Media &amp; CDN</a:t>
            </a:r>
          </a:p>
          <a:p>
            <a:endParaRPr lang="en-US" sz="1400">
              <a:latin typeface="+mn-lt"/>
            </a:endParaRPr>
          </a:p>
          <a:p>
            <a:r>
              <a:rPr lang="en-US" sz="1400">
                <a:latin typeface="+mn-lt"/>
              </a:rPr>
              <a:t>The modern developer is a </a:t>
            </a:r>
            <a:r>
              <a:rPr lang="en-US" sz="1400" i="1">
                <a:latin typeface="+mn-lt"/>
              </a:rPr>
              <a:t>solution composer</a:t>
            </a:r>
            <a:r>
              <a:rPr lang="en-US" sz="1400">
                <a:latin typeface="+mn-lt"/>
              </a:rPr>
              <a:t>, combining custom code with the best of finished services to create apps that were unimaginable not so long ago. And delivering those applications at amazing speed. </a:t>
            </a:r>
          </a:p>
          <a:p>
            <a:endParaRPr lang="en-US"/>
          </a:p>
        </p:txBody>
      </p:sp>
      <p:sp>
        <p:nvSpPr>
          <p:cNvPr id="4" name="Slide Number Placeholder 3"/>
          <p:cNvSpPr>
            <a:spLocks noGrp="1"/>
          </p:cNvSpPr>
          <p:nvPr>
            <p:ph type="sldNum" sz="quarter" idx="10"/>
          </p:nvPr>
        </p:nvSpPr>
        <p:spPr/>
        <p:txBody>
          <a:bodyPr/>
          <a:lstStyle/>
          <a:p>
            <a:pPr defTabSz="933237">
              <a:defRPr/>
            </a:pPr>
            <a:fld id="{C9095CD6-0A44-4E02-9A31-9477FA89C6CC}" type="slidenum">
              <a:rPr lang="en-US" sz="1800" kern="0">
                <a:solidFill>
                  <a:sysClr val="windowText" lastClr="000000"/>
                </a:solidFill>
                <a:latin typeface="Calibri" panose="020F0502020204030204"/>
              </a:rPr>
              <a:pPr defTabSz="933237">
                <a:defRPr/>
              </a:pPr>
              <a:t>14</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2926280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mn-lt"/>
              </a:rPr>
              <a:t>Adding Superpowers to your Apps</a:t>
            </a:r>
          </a:p>
          <a:p>
            <a:r>
              <a:rPr lang="en-US" sz="1400">
                <a:latin typeface="+mn-lt"/>
              </a:rPr>
              <a:t>Once you’ve addressed the question of what is nature of your app, where will it run and what design approach you should take, you have a world of powerful Azure services at your disposal to make your app truly great.</a:t>
            </a:r>
          </a:p>
          <a:p>
            <a:r>
              <a:rPr lang="en-US" sz="1400">
                <a:latin typeface="+mn-lt"/>
              </a:rPr>
              <a:t>There are more than sixty—and growing—Azure services today that you can use to develop, host, manage, support, secure, integrate, extend, and complement your application development. </a:t>
            </a:r>
          </a:p>
          <a:p>
            <a:endParaRPr lang="en-US" sz="1400">
              <a:latin typeface="+mn-lt"/>
            </a:endParaRPr>
          </a:p>
          <a:p>
            <a:r>
              <a:rPr lang="en-US" sz="1400">
                <a:latin typeface="+mn-lt"/>
              </a:rPr>
              <a:t>Database/Data Services</a:t>
            </a:r>
          </a:p>
          <a:p>
            <a:r>
              <a:rPr lang="en-US" sz="1400">
                <a:latin typeface="+mn-lt"/>
              </a:rPr>
              <a:t>Integration</a:t>
            </a:r>
          </a:p>
          <a:p>
            <a:r>
              <a:rPr lang="en-US" sz="1400">
                <a:latin typeface="+mn-lt"/>
              </a:rPr>
              <a:t>Identity &amp; Security</a:t>
            </a:r>
          </a:p>
          <a:p>
            <a:r>
              <a:rPr lang="en-US" sz="1400">
                <a:latin typeface="+mn-lt"/>
              </a:rPr>
              <a:t>Developer Services</a:t>
            </a:r>
          </a:p>
          <a:p>
            <a:r>
              <a:rPr lang="en-US" sz="1400">
                <a:latin typeface="+mn-lt"/>
              </a:rPr>
              <a:t>Advanced Analytics and IoT</a:t>
            </a:r>
          </a:p>
          <a:p>
            <a:r>
              <a:rPr lang="en-US" sz="1400">
                <a:latin typeface="+mn-lt"/>
              </a:rPr>
              <a:t>Media &amp; CDN</a:t>
            </a:r>
          </a:p>
          <a:p>
            <a:endParaRPr lang="en-US" sz="1400">
              <a:latin typeface="+mn-lt"/>
            </a:endParaRPr>
          </a:p>
          <a:p>
            <a:r>
              <a:rPr lang="en-US" sz="1400">
                <a:latin typeface="+mn-lt"/>
              </a:rPr>
              <a:t>The modern developer is a </a:t>
            </a:r>
            <a:r>
              <a:rPr lang="en-US" sz="1400" i="1">
                <a:latin typeface="+mn-lt"/>
              </a:rPr>
              <a:t>solution composer</a:t>
            </a:r>
            <a:r>
              <a:rPr lang="en-US" sz="1400">
                <a:latin typeface="+mn-lt"/>
              </a:rPr>
              <a:t>, combining custom code with the best of finished services to create apps that were unimaginable not so long ago. And delivering those applications at amazing speed. </a:t>
            </a:r>
          </a:p>
          <a:p>
            <a:endParaRPr lang="en-US"/>
          </a:p>
        </p:txBody>
      </p:sp>
      <p:sp>
        <p:nvSpPr>
          <p:cNvPr id="4" name="Slide Number Placeholder 3"/>
          <p:cNvSpPr>
            <a:spLocks noGrp="1"/>
          </p:cNvSpPr>
          <p:nvPr>
            <p:ph type="sldNum" sz="quarter" idx="10"/>
          </p:nvPr>
        </p:nvSpPr>
        <p:spPr/>
        <p:txBody>
          <a:bodyPr/>
          <a:lstStyle/>
          <a:p>
            <a:pPr defTabSz="933237">
              <a:defRPr/>
            </a:pPr>
            <a:fld id="{C9095CD6-0A44-4E02-9A31-9477FA89C6CC}" type="slidenum">
              <a:rPr lang="en-US" sz="1800" kern="0">
                <a:solidFill>
                  <a:sysClr val="windowText" lastClr="000000"/>
                </a:solidFill>
                <a:latin typeface="Calibri" panose="020F0502020204030204"/>
              </a:rPr>
              <a:pPr defTabSz="933237">
                <a:defRPr/>
              </a:pPr>
              <a:t>15</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345851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9BBFEEBF-3471-4CCD-B57B-FE8956F7C58F}" type="slidenum">
              <a:rPr lang="nl-NL">
                <a:solidFill>
                  <a:prstClr val="black"/>
                </a:solidFill>
                <a:latin typeface="Calibri" panose="020F0502020204030204"/>
              </a:rPr>
              <a:pPr defTabSz="933237">
                <a:defRPr/>
              </a:pPr>
              <a:t>16</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17</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defTabSz="95195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9/9/2019 7:47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18</a:t>
            </a:fld>
            <a:endParaRPr lang="en-US">
              <a:solidFill>
                <a:prstClr val="black"/>
              </a:solidFill>
            </a:endParaRPr>
          </a:p>
        </p:txBody>
      </p:sp>
    </p:spTree>
    <p:extLst>
      <p:ext uri="{BB962C8B-B14F-4D97-AF65-F5344CB8AC3E}">
        <p14:creationId xmlns:p14="http://schemas.microsoft.com/office/powerpoint/2010/main" val="123803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484ABEE-72D2-4711-B507-13A06E438805}" type="slidenum">
              <a:rPr lang="en-US">
                <a:solidFill>
                  <a:prstClr val="black"/>
                </a:solidFill>
                <a:latin typeface="Calibri" panose="020F0502020204030204"/>
              </a:rPr>
              <a:pPr defTabSz="933237">
                <a:defRPr/>
              </a:pPr>
              <a:t>20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45869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484ABEE-72D2-4711-B507-13A06E438805}" type="slidenum">
              <a:rPr lang="en-US">
                <a:solidFill>
                  <a:prstClr val="black"/>
                </a:solidFill>
                <a:latin typeface="Calibri" panose="020F0502020204030204"/>
              </a:rPr>
              <a:pPr defTabSz="933237">
                <a:defRPr/>
              </a:pPr>
              <a:t>21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178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484ABEE-72D2-4711-B507-13A06E438805}" type="slidenum">
              <a:rPr lang="en-US">
                <a:solidFill>
                  <a:prstClr val="black"/>
                </a:solidFill>
                <a:latin typeface="Calibri" panose="020F0502020204030204"/>
              </a:rPr>
              <a:pPr defTabSz="933237">
                <a:defRPr/>
              </a:pPr>
              <a:t>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9/9/2019 7:47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33237">
              <a:defRPr/>
            </a:pPr>
            <a:fld id="{4484ABEE-72D2-4711-B507-13A06E438805}" type="slidenum">
              <a:rPr lang="en-US">
                <a:solidFill>
                  <a:prstClr val="black"/>
                </a:solidFill>
                <a:latin typeface="Calibri" panose="020F0502020204030204"/>
              </a:rPr>
              <a:pPr defTabSz="933237">
                <a:defRPr/>
              </a:pPr>
              <a:t>23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07343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9/9/2019 7:47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98201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Node VM hosting two key components of SQL DW.  </a:t>
            </a:r>
          </a:p>
          <a:p>
            <a:r>
              <a:rPr lang="en-US" dirty="0"/>
              <a:t>These two key SQL DB and DMS.  </a:t>
            </a:r>
          </a:p>
          <a:p>
            <a:r>
              <a:rPr lang="en-US" dirty="0"/>
              <a:t>DMS, stands for Data Movement Service</a:t>
            </a:r>
          </a:p>
          <a:p>
            <a:r>
              <a:rPr lang="en-US" dirty="0"/>
              <a:t>cover more later on why move data</a:t>
            </a:r>
          </a:p>
          <a:p>
            <a:r>
              <a:rPr lang="en-US" dirty="0"/>
              <a:t>SQL DB crunching the data and DMS moving </a:t>
            </a:r>
          </a:p>
          <a:p>
            <a:r>
              <a:rPr lang="en-US" dirty="0"/>
              <a:t>Third component to SQL DW, the Engine.  </a:t>
            </a:r>
          </a:p>
          <a:p>
            <a:r>
              <a:rPr lang="en-US" dirty="0"/>
              <a:t>primary function is to optimize and manage incoming work.  </a:t>
            </a:r>
          </a:p>
          <a:p>
            <a:r>
              <a:rPr lang="en-US" dirty="0"/>
              <a:t>Engine parses and creates query plans.</a:t>
            </a:r>
          </a:p>
          <a:p>
            <a:r>
              <a:rPr lang="en-US" dirty="0"/>
              <a:t>Compute node has several SQL databases.  </a:t>
            </a:r>
          </a:p>
          <a:p>
            <a:endParaRPr lang="en-US" dirty="0"/>
          </a:p>
          <a:p>
            <a:r>
              <a:rPr lang="en-US" dirty="0"/>
              <a:t>MPP</a:t>
            </a:r>
          </a:p>
          <a:p>
            <a:r>
              <a:rPr lang="en-US" dirty="0"/>
              <a:t>Data is distributed into 60 distributions on storage</a:t>
            </a:r>
          </a:p>
          <a:p>
            <a:r>
              <a:rPr lang="en-US" dirty="0"/>
              <a:t>Each compute node is associated with a set of distributions</a:t>
            </a:r>
          </a:p>
          <a:p>
            <a:r>
              <a:rPr lang="en-US" dirty="0"/>
              <a:t>	1 Node would have all 60 distributions</a:t>
            </a:r>
          </a:p>
          <a:p>
            <a:r>
              <a:rPr lang="en-US" dirty="0"/>
              <a:t>	60 nodes would have 1 distribution each</a:t>
            </a:r>
          </a:p>
          <a:p>
            <a:r>
              <a:rPr lang="en-US" dirty="0"/>
              <a:t>This example is DW500, each compute node is hosting 12 databases.</a:t>
            </a:r>
          </a:p>
          <a:p>
            <a:r>
              <a:rPr lang="en-US" dirty="0"/>
              <a:t>Let’s say we want to take this DW500 and scale it up to a DW1000</a:t>
            </a:r>
          </a:p>
          <a:p>
            <a:r>
              <a:rPr lang="en-US" dirty="0"/>
              <a:t>What happens behind the scenes?  </a:t>
            </a:r>
          </a:p>
          <a:p>
            <a:r>
              <a:rPr lang="en-US" dirty="0"/>
              <a:t>(1) take all of the SQL Databases down, (2) add 5 more compute nodes </a:t>
            </a:r>
          </a:p>
          <a:p>
            <a:r>
              <a:rPr lang="en-US" dirty="0"/>
              <a:t>(3) start up the SQL DB databases again.  </a:t>
            </a:r>
          </a:p>
          <a:p>
            <a:r>
              <a:rPr lang="en-US" dirty="0"/>
              <a:t>some of the databases are on different compute nodes </a:t>
            </a:r>
          </a:p>
          <a:p>
            <a:r>
              <a:rPr lang="en-US" dirty="0"/>
              <a:t>6 distributions per node rather than 12</a:t>
            </a:r>
          </a:p>
          <a:p>
            <a:r>
              <a:rPr lang="en-US" dirty="0"/>
              <a:t>Each Node has half the work now</a:t>
            </a:r>
            <a:endParaRPr lang="en-US" baseline="0" dirty="0"/>
          </a:p>
        </p:txBody>
      </p:sp>
      <p:sp>
        <p:nvSpPr>
          <p:cNvPr id="6" name="Date Placeholder 5"/>
          <p:cNvSpPr>
            <a:spLocks noGrp="1"/>
          </p:cNvSpPr>
          <p:nvPr>
            <p:ph type="dt" idx="12"/>
          </p:nvPr>
        </p:nvSpPr>
        <p:spPr/>
        <p:txBody>
          <a:bodyPr/>
          <a:lstStyle/>
          <a:p>
            <a:pPr defTabSz="933237">
              <a:defRPr/>
            </a:pPr>
            <a:fld id="{97EC2E71-BC3B-49B8-B2BF-93DCC9B91A9A}" type="datetime1">
              <a:rPr lang="en-US" sz="1800" kern="0">
                <a:solidFill>
                  <a:sysClr val="windowText" lastClr="000000"/>
                </a:solidFill>
              </a:rPr>
              <a:pPr defTabSz="933237">
                <a:defRPr/>
              </a:pPr>
              <a:t>9/9/2019</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3237">
              <a:defRPr/>
            </a:pPr>
            <a:fld id="{B4008EB6-D09E-4580-8CD6-DDB14511944F}" type="slidenum">
              <a:rPr lang="en-US" sz="1800" kern="0">
                <a:solidFill>
                  <a:sysClr val="windowText" lastClr="000000"/>
                </a:solidFill>
              </a:rPr>
              <a:pPr defTabSz="933237">
                <a:defRPr/>
              </a:pPr>
              <a:t>26</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3292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27</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De-coupled storage from compute &amp; control</a:t>
            </a:r>
          </a:p>
          <a:p>
            <a:pPr defTabSz="951956">
              <a:spcAft>
                <a:spcPts val="347"/>
              </a:spcAft>
              <a:defRPr/>
            </a:pPr>
            <a:r>
              <a:rPr lang="en-GB"/>
              <a:t>Completely elastic</a:t>
            </a:r>
          </a:p>
          <a:p>
            <a:pPr defTabSz="951956">
              <a:spcAft>
                <a:spcPts val="347"/>
              </a:spcAf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De-coupled storage from compute &amp; control</a:t>
            </a:r>
          </a:p>
          <a:p>
            <a:pPr defTabSz="951956">
              <a:spcAft>
                <a:spcPts val="347"/>
              </a:spcAft>
              <a:defRPr/>
            </a:pPr>
            <a:r>
              <a:rPr lang="en-GB"/>
              <a:t>Completely elastic</a:t>
            </a:r>
          </a:p>
          <a:p>
            <a:pPr defTabSz="951956">
              <a:spcAft>
                <a:spcPts val="347"/>
              </a:spcAf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538590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De-coupled storage from compute &amp; control</a:t>
            </a:r>
          </a:p>
          <a:p>
            <a:pPr defTabSz="951956">
              <a:spcAft>
                <a:spcPts val="347"/>
              </a:spcAft>
              <a:defRPr/>
            </a:pPr>
            <a:r>
              <a:rPr lang="en-GB"/>
              <a:t>Completely elastic</a:t>
            </a:r>
          </a:p>
          <a:p>
            <a:pPr defTabSz="951956">
              <a:spcAft>
                <a:spcPts val="347"/>
              </a:spcAf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46649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https://docs.microsoft.com/en-us/azure/sql-data-warehouse/sql-data-warehouse-concept-recommendations</a:t>
            </a:r>
          </a:p>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32</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309" lvl="1" indent="0">
              <a:buNone/>
            </a:pPr>
            <a:r>
              <a:rPr lang="en-US"/>
              <a:t>Query cap = number of running queries</a:t>
            </a:r>
          </a:p>
          <a:p>
            <a:pPr marL="233309" lvl="1" indent="0">
              <a:buNone/>
            </a:pPr>
            <a:r>
              <a:rPr lang="en-US"/>
              <a:t>Slots = size of queries that are running</a:t>
            </a:r>
          </a:p>
          <a:p>
            <a:pPr marL="233309"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defTabSz="933237">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237">
              <a:defRPr/>
            </a:pPr>
            <a:fld id="{D18B56EA-E28F-4F92-9F16-7A6F2501B303}" type="datetime8">
              <a:rPr lang="en-US">
                <a:solidFill>
                  <a:prstClr val="black"/>
                </a:solidFill>
                <a:latin typeface="Calibri" panose="020F0502020204030204"/>
              </a:rPr>
              <a:pPr defTabSz="933237">
                <a:defRPr/>
              </a:pPr>
              <a:t>9/9/2019 7:47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3237">
              <a:defRPr/>
            </a:pPr>
            <a:fld id="{B4008EB6-D09E-4580-8CD6-DDB14511944F}" type="slidenum">
              <a:rPr lang="en-US">
                <a:solidFill>
                  <a:prstClr val="black"/>
                </a:solidFill>
                <a:latin typeface="Calibri" panose="020F0502020204030204"/>
              </a:rPr>
              <a:pPr defTabSz="933237">
                <a:defRPr/>
              </a:pPr>
              <a:t>34</a:t>
            </a:fld>
            <a:endParaRPr lang="en-US">
              <a:solidFill>
                <a:prstClr val="black"/>
              </a:solidFill>
              <a:latin typeface="Calibri" panose="020F0502020204030204"/>
            </a:endParaRPr>
          </a:p>
        </p:txBody>
      </p:sp>
    </p:spTree>
    <p:extLst>
      <p:ext uri="{BB962C8B-B14F-4D97-AF65-F5344CB8AC3E}">
        <p14:creationId xmlns:p14="http://schemas.microsoft.com/office/powerpoint/2010/main" val="243339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5</a:t>
            </a:fld>
            <a:endParaRPr lang="en-US"/>
          </a:p>
        </p:txBody>
      </p:sp>
    </p:spTree>
    <p:extLst>
      <p:ext uri="{BB962C8B-B14F-4D97-AF65-F5344CB8AC3E}">
        <p14:creationId xmlns:p14="http://schemas.microsoft.com/office/powerpoint/2010/main" val="909670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 </a:t>
            </a:r>
          </a:p>
          <a:p>
            <a:r>
              <a:rPr lang="en-US"/>
              <a:t>-Dynamic: as you scale, queries have more slots and ram to run faster, not more of those queries.</a:t>
            </a:r>
          </a:p>
          <a:p>
            <a:r>
              <a:rPr lang="en-US"/>
              <a:t>-Static: as you scale, queries have the same amount of slots and ram, you can run more of them.</a:t>
            </a:r>
          </a:p>
          <a:p>
            <a:endParaRPr lang="en-US"/>
          </a:p>
        </p:txBody>
      </p:sp>
      <p:sp>
        <p:nvSpPr>
          <p:cNvPr id="4" name="Header Placeholder 3"/>
          <p:cNvSpPr>
            <a:spLocks noGrp="1"/>
          </p:cNvSpPr>
          <p:nvPr>
            <p:ph type="hdr" sz="quarter" idx="10"/>
          </p:nvPr>
        </p:nvSpPr>
        <p:spPr/>
        <p:txBody>
          <a:bodyPr/>
          <a:lstStyle/>
          <a:p>
            <a:pPr defTabSz="95195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D18B56EA-E28F-4F92-9F16-7A6F2501B303}" type="datetime8">
              <a:rPr lang="en-US">
                <a:solidFill>
                  <a:prstClr val="black"/>
                </a:solidFill>
              </a:rPr>
              <a:pPr defTabSz="951956">
                <a:defRPr/>
              </a:pPr>
              <a:t>9/9/2019 7:47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35</a:t>
            </a:fld>
            <a:endParaRPr lang="en-US">
              <a:solidFill>
                <a:prstClr val="black"/>
              </a:solidFill>
            </a:endParaRPr>
          </a:p>
        </p:txBody>
      </p:sp>
    </p:spTree>
    <p:extLst>
      <p:ext uri="{BB962C8B-B14F-4D97-AF65-F5344CB8AC3E}">
        <p14:creationId xmlns:p14="http://schemas.microsoft.com/office/powerpoint/2010/main" val="2945690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195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D18B56EA-E28F-4F92-9F16-7A6F2501B303}" type="datetime8">
              <a:rPr lang="en-US">
                <a:solidFill>
                  <a:prstClr val="black"/>
                </a:solidFill>
              </a:rPr>
              <a:pPr defTabSz="951956">
                <a:defRPr/>
              </a:pPr>
              <a:t>9/9/2019 7:47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36</a:t>
            </a:fld>
            <a:endParaRPr lang="en-US">
              <a:solidFill>
                <a:prstClr val="black"/>
              </a:solidFill>
            </a:endParaRPr>
          </a:p>
        </p:txBody>
      </p:sp>
    </p:spTree>
    <p:extLst>
      <p:ext uri="{BB962C8B-B14F-4D97-AF65-F5344CB8AC3E}">
        <p14:creationId xmlns:p14="http://schemas.microsoft.com/office/powerpoint/2010/main" val="3678108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320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203">
              <a:defRPr/>
            </a:pPr>
            <a:fld id="{386CE63F-9E7F-4C04-9D0D-FCA25A8E9E86}" type="datetime8">
              <a:rPr lang="en-US">
                <a:solidFill>
                  <a:prstClr val="black"/>
                </a:solidFill>
              </a:rPr>
              <a:pPr defTabSz="933203">
                <a:defRPr/>
              </a:pPr>
              <a:t>9/9/2019 7:47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3203">
              <a:defRPr/>
            </a:pPr>
            <a:fld id="{B4008EB6-D09E-4580-8CD6-DDB14511944F}" type="slidenum">
              <a:rPr lang="en-US">
                <a:solidFill>
                  <a:prstClr val="black"/>
                </a:solidFill>
              </a:rPr>
              <a:pPr defTabSz="933203">
                <a:defRPr/>
              </a:pPr>
              <a:t>37</a:t>
            </a:fld>
            <a:endParaRPr lang="en-US">
              <a:solidFill>
                <a:prstClr val="black"/>
              </a:solidFill>
            </a:endParaRPr>
          </a:p>
        </p:txBody>
      </p:sp>
    </p:spTree>
    <p:extLst>
      <p:ext uri="{BB962C8B-B14F-4D97-AF65-F5344CB8AC3E}">
        <p14:creationId xmlns:p14="http://schemas.microsoft.com/office/powerpoint/2010/main" val="241206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195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D18B56EA-E28F-4F92-9F16-7A6F2501B303}" type="datetime8">
              <a:rPr lang="en-US">
                <a:solidFill>
                  <a:prstClr val="black"/>
                </a:solidFill>
              </a:rPr>
              <a:pPr defTabSz="951956">
                <a:defRPr/>
              </a:pPr>
              <a:t>9/9/2019 7:47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38</a:t>
            </a:fld>
            <a:endParaRPr lang="en-US">
              <a:solidFill>
                <a:prstClr val="black"/>
              </a:solidFill>
            </a:endParaRPr>
          </a:p>
        </p:txBody>
      </p:sp>
    </p:spTree>
    <p:extLst>
      <p:ext uri="{BB962C8B-B14F-4D97-AF65-F5344CB8AC3E}">
        <p14:creationId xmlns:p14="http://schemas.microsoft.com/office/powerpoint/2010/main" val="2083096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9/9/2019 7:47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defTabSz="933237">
              <a:defRPr/>
            </a:pPr>
            <a:r>
              <a:rPr lang="en-US" sz="1800" kern="0">
                <a:solidFill>
                  <a:sysClr val="windowText" lastClr="000000"/>
                </a:solidFill>
              </a:rPr>
              <a:t>Microsoft Build 2016</a:t>
            </a:r>
          </a:p>
        </p:txBody>
      </p:sp>
      <p:sp>
        <p:nvSpPr>
          <p:cNvPr id="5" name="Footer Placeholder 4"/>
          <p:cNvSpPr>
            <a:spLocks noGrp="1"/>
          </p:cNvSpPr>
          <p:nvPr>
            <p:ph type="ftr" sz="quarter" idx="11"/>
          </p:nvPr>
        </p:nvSpPr>
        <p:spPr/>
        <p:txBody>
          <a:bodyPr/>
          <a:lstStyle/>
          <a:p>
            <a:pPr marL="0" defTabSz="93292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3237">
              <a:defRPr/>
            </a:pPr>
            <a:fld id="{38EEC551-8CDA-4EB6-89BB-2A86C9F091C8}" type="datetime8">
              <a:rPr lang="en-US" sz="1800" kern="0">
                <a:solidFill>
                  <a:sysClr val="windowText" lastClr="000000"/>
                </a:solidFill>
              </a:rPr>
              <a:pPr defTabSz="933237">
                <a:defRPr/>
              </a:pPr>
              <a:t>9/9/2019 7:47 AM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33237">
              <a:defRPr/>
            </a:pPr>
            <a:fld id="{B4008EB6-D09E-4580-8CD6-DDB14511944F}" type="slidenum">
              <a:rPr lang="en-US" sz="1800" kern="0">
                <a:solidFill>
                  <a:sysClr val="windowText" lastClr="000000"/>
                </a:solidFill>
              </a:rPr>
              <a:pPr defTabSz="933237">
                <a:defRPr/>
              </a:pPr>
              <a:t>42</a:t>
            </a:fld>
            <a:endParaRPr lang="en-US" sz="1800" kern="0">
              <a:solidFill>
                <a:sysClr val="windowText" lastClr="000000"/>
              </a:solidFill>
            </a:endParaRPr>
          </a:p>
        </p:txBody>
      </p:sp>
    </p:spTree>
    <p:extLst>
      <p:ext uri="{BB962C8B-B14F-4D97-AF65-F5344CB8AC3E}">
        <p14:creationId xmlns:p14="http://schemas.microsoft.com/office/powerpoint/2010/main" val="1699915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3237">
              <a:defRPr/>
            </a:pPr>
            <a:fld id="{4E6F52EF-523F-44DE-9D51-FA4F74A2F722}" type="slidenum">
              <a:rPr lang="en-US">
                <a:solidFill>
                  <a:prstClr val="black"/>
                </a:solidFill>
                <a:latin typeface="Calibri" panose="020F0502020204030204"/>
              </a:rPr>
              <a:pPr defTabSz="933237">
                <a:defRPr/>
              </a:pPr>
              <a:t>45</a:t>
            </a:fld>
            <a:endParaRPr lang="en-US">
              <a:solidFill>
                <a:prstClr val="black"/>
              </a:solidFill>
              <a:latin typeface="Calibri" panose="020F0502020204030204"/>
            </a:endParaRPr>
          </a:p>
        </p:txBody>
      </p:sp>
    </p:spTree>
    <p:extLst>
      <p:ext uri="{BB962C8B-B14F-4D97-AF65-F5344CB8AC3E}">
        <p14:creationId xmlns:p14="http://schemas.microsoft.com/office/powerpoint/2010/main" val="683972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E6F52EF-523F-44DE-9D51-FA4F74A2F722}" type="slidenum">
              <a:rPr lang="en-US">
                <a:solidFill>
                  <a:prstClr val="black"/>
                </a:solidFill>
                <a:latin typeface="Calibri" panose="020F0502020204030204"/>
              </a:rPr>
              <a:pPr defTabSz="933237">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1709313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WHY A CACHE? – TO ACHIEVE ELASTICITY</a:t>
            </a:r>
          </a:p>
          <a:p>
            <a:endParaRPr lang="en-US" sz="1000"/>
          </a:p>
          <a:p>
            <a:r>
              <a:rPr lang="en-US" sz="100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defTabSz="933237">
              <a:defRPr/>
            </a:pPr>
            <a:fld id="{530458B7-C791-445F-A930-2F8CA31E1852}" type="slidenum">
              <a:rPr lang="en-US">
                <a:solidFill>
                  <a:prstClr val="black"/>
                </a:solidFill>
                <a:latin typeface="Calibri" panose="020F0502020204030204"/>
              </a:rPr>
              <a:pPr defTabSz="933237">
                <a:defRPr/>
              </a:pPr>
              <a:t>47</a:t>
            </a:fld>
            <a:endParaRPr lang="en-US">
              <a:solidFill>
                <a:prstClr val="black"/>
              </a:solidFill>
              <a:latin typeface="Calibri" panose="020F0502020204030204"/>
            </a:endParaRPr>
          </a:p>
        </p:txBody>
      </p:sp>
    </p:spTree>
    <p:extLst>
      <p:ext uri="{BB962C8B-B14F-4D97-AF65-F5344CB8AC3E}">
        <p14:creationId xmlns:p14="http://schemas.microsoft.com/office/powerpoint/2010/main" val="680711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5300" y="920750"/>
            <a:ext cx="8181975" cy="4602163"/>
          </a:xfrm>
        </p:spPr>
      </p:sp>
      <p:sp>
        <p:nvSpPr>
          <p:cNvPr id="3" name="Notes Placeholder 2"/>
          <p:cNvSpPr>
            <a:spLocks noGrp="1"/>
          </p:cNvSpPr>
          <p:nvPr>
            <p:ph type="body" idx="1"/>
          </p:nvPr>
        </p:nvSpPr>
        <p:spPr/>
        <p:txBody>
          <a:bodyPr/>
          <a:lstStyle/>
          <a:p>
            <a:r>
              <a:rPr lang="en-US" b="1" i="1">
                <a:solidFill>
                  <a:srgbClr val="FF0000"/>
                </a:solidFill>
              </a:rPr>
              <a:t>Speaker Notes;</a:t>
            </a:r>
          </a:p>
          <a:p>
            <a:endParaRPr lang="en-US" b="1" i="1">
              <a:solidFill>
                <a:srgbClr val="FF0000"/>
              </a:solidFill>
            </a:endParaRPr>
          </a:p>
          <a:p>
            <a:r>
              <a:rPr lang="en-US" b="0" i="0">
                <a:solidFill>
                  <a:srgbClr val="FF0000"/>
                </a:solidFill>
              </a:rPr>
              <a:t>This</a:t>
            </a:r>
            <a:r>
              <a:rPr lang="en-US" b="0" i="0" baseline="0">
                <a:solidFill>
                  <a:srgbClr val="FF0000"/>
                </a:solidFill>
              </a:rPr>
              <a:t> describes four distinct models of computing delivery.  The colors and icons represent how each computing service is provided to the customer.  Those in green or with the Windows icon must be provided by the customer, those in blue or with the cloud icons are provided by the cloud vendor.  </a:t>
            </a:r>
          </a:p>
          <a:p>
            <a:endParaRPr lang="en-US" b="0" i="0" baseline="0">
              <a:solidFill>
                <a:srgbClr val="FF0000"/>
              </a:solidFill>
            </a:endParaRPr>
          </a:p>
          <a:p>
            <a:pPr marL="174982" indent="-174982">
              <a:buFont typeface="Arial" panose="020B0604020202020204" pitchFamily="34" charset="0"/>
              <a:buChar char="•"/>
            </a:pPr>
            <a:r>
              <a:rPr lang="en-US" b="0" i="0" baseline="0">
                <a:solidFill>
                  <a:srgbClr val="FF0000"/>
                </a:solidFill>
              </a:rPr>
              <a:t>Beginning on the left we have on-premises, or the legacy delivery model of computing infrastructure where the customer manages all services</a:t>
            </a:r>
          </a:p>
          <a:p>
            <a:pPr marL="174982" indent="-174982">
              <a:buFont typeface="Arial" panose="020B0604020202020204" pitchFamily="34" charset="0"/>
              <a:buChar char="•"/>
            </a:pPr>
            <a:r>
              <a:rPr lang="en-US" b="0" i="0" baseline="0">
                <a:solidFill>
                  <a:srgbClr val="FF0000"/>
                </a:solidFill>
              </a:rPr>
              <a:t>As we move to the right, the private cloud with Windows Azure pack offers automated server and storage management</a:t>
            </a:r>
          </a:p>
          <a:p>
            <a:pPr marL="174982" indent="-174982">
              <a:buFont typeface="Arial" panose="020B0604020202020204" pitchFamily="34" charset="0"/>
              <a:buChar char="•"/>
            </a:pPr>
            <a:r>
              <a:rPr lang="en-US" b="0" i="0" baseline="0">
                <a:solidFill>
                  <a:srgbClr val="FF0000"/>
                </a:solidFill>
              </a:rPr>
              <a:t>Public cloud Infrastructure as a service or </a:t>
            </a:r>
            <a:r>
              <a:rPr lang="en-US" b="0" i="0" baseline="0" err="1">
                <a:solidFill>
                  <a:srgbClr val="FF0000"/>
                </a:solidFill>
              </a:rPr>
              <a:t>IaaS</a:t>
            </a:r>
            <a:r>
              <a:rPr lang="en-US" b="0" i="0" baseline="0">
                <a:solidFill>
                  <a:srgbClr val="FF0000"/>
                </a:solidFill>
              </a:rPr>
              <a:t> is the next model, virtualization, servers, and storage are provided by the cloud vendor</a:t>
            </a:r>
          </a:p>
          <a:p>
            <a:pPr marL="174982" indent="-174982">
              <a:buFont typeface="Arial" panose="020B0604020202020204" pitchFamily="34" charset="0"/>
              <a:buChar char="•"/>
            </a:pPr>
            <a:r>
              <a:rPr lang="en-US" b="0" i="0" baseline="0">
                <a:solidFill>
                  <a:srgbClr val="FF0000"/>
                </a:solidFill>
              </a:rPr>
              <a:t>With public cloud platform as a service or </a:t>
            </a:r>
            <a:r>
              <a:rPr lang="en-US" b="0" i="0" baseline="0" err="1">
                <a:solidFill>
                  <a:srgbClr val="FF0000"/>
                </a:solidFill>
              </a:rPr>
              <a:t>PaaS</a:t>
            </a:r>
            <a:r>
              <a:rPr lang="en-US" b="0" i="0" baseline="0">
                <a:solidFill>
                  <a:srgbClr val="FF0000"/>
                </a:solidFill>
              </a:rPr>
              <a:t>, the majority of services are managed by the cloud vendor, allowing the IT department to focus on just the applications and data.  This enables more time spent solving business problems and improving applications rather than running infrastructure.</a:t>
            </a:r>
          </a:p>
          <a:p>
            <a:pPr marL="174982" indent="-174982">
              <a:buFont typeface="Arial" panose="020B0604020202020204" pitchFamily="34" charset="0"/>
              <a:buChar char="•"/>
            </a:pPr>
            <a:r>
              <a:rPr lang="en-US" b="0" i="0" baseline="0">
                <a:solidFill>
                  <a:srgbClr val="FF0000"/>
                </a:solidFill>
              </a:rPr>
              <a:t>Finally we have software as a service, or SaaS, in this model the IT department only needs to manage the data within the applications and all other components are provided as a service.  This model is perfect for IT workloads that don’t provide a business advantage from running them internally.  Collaboration with email and SharePoint, CRM, etc.</a:t>
            </a:r>
          </a:p>
          <a:p>
            <a:endParaRPr lang="en-US" b="0" i="0" baseline="0">
              <a:solidFill>
                <a:srgbClr val="FF0000"/>
              </a:solidFill>
            </a:endParaRPr>
          </a:p>
          <a:p>
            <a:r>
              <a:rPr lang="en-US" b="0" i="0" baseline="0">
                <a:solidFill>
                  <a:srgbClr val="FF0000"/>
                </a:solidFill>
              </a:rPr>
              <a:t>Hybrid cloud is a model that spans all of these models, taking advantage of the benefits of each.</a:t>
            </a:r>
            <a:endParaRPr lang="en-US" b="0" i="0">
              <a:solidFill>
                <a:srgbClr val="FF0000"/>
              </a:solidFill>
            </a:endParaRPr>
          </a:p>
          <a:p>
            <a:endParaRPr lang="en-US" b="1" i="1">
              <a:solidFill>
                <a:srgbClr val="FF0000"/>
              </a:solidFill>
            </a:endParaRPr>
          </a:p>
        </p:txBody>
      </p:sp>
      <p:sp>
        <p:nvSpPr>
          <p:cNvPr id="4" name="Header Placeholder 3"/>
          <p:cNvSpPr>
            <a:spLocks noGrp="1"/>
          </p:cNvSpPr>
          <p:nvPr>
            <p:ph type="hdr" sz="quarter" idx="10"/>
          </p:nvPr>
        </p:nvSpPr>
        <p:spPr/>
        <p:txBody>
          <a:bodyPr/>
          <a:lstStyle/>
          <a:p>
            <a:pPr defTabSz="951956">
              <a:defRPr/>
            </a:pPr>
            <a:r>
              <a:rPr lang="en-US">
                <a:solidFill>
                  <a:prstClr val="black"/>
                </a:solidFill>
              </a:rPr>
              <a:t>Tech Ready 15</a:t>
            </a:r>
          </a:p>
        </p:txBody>
      </p:sp>
      <p:sp>
        <p:nvSpPr>
          <p:cNvPr id="5" name="Footer Placeholder 4"/>
          <p:cNvSpPr>
            <a:spLocks noGrp="1"/>
          </p:cNvSpPr>
          <p:nvPr>
            <p:ph type="ftr" sz="quarter" idx="11"/>
          </p:nvPr>
        </p:nvSpPr>
        <p:spPr/>
        <p:txBody>
          <a:bodyPr/>
          <a:lstStyle/>
          <a:p>
            <a:pPr marL="588814" defTabSz="816244"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8814" defTabSz="816244"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059A3414-A83D-4492-A425-925B042CBD94}" type="datetime1">
              <a:rPr lang="en-US">
                <a:solidFill>
                  <a:prstClr val="black"/>
                </a:solidFill>
              </a:rPr>
              <a:pPr defTabSz="951956">
                <a:defRPr/>
              </a:pPr>
              <a:t>9/9/2019</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6</a:t>
            </a:fld>
            <a:endParaRPr lang="en-US">
              <a:solidFill>
                <a:prstClr val="black"/>
              </a:solidFill>
            </a:endParaRPr>
          </a:p>
        </p:txBody>
      </p:sp>
    </p:spTree>
    <p:extLst>
      <p:ext uri="{BB962C8B-B14F-4D97-AF65-F5344CB8AC3E}">
        <p14:creationId xmlns:p14="http://schemas.microsoft.com/office/powerpoint/2010/main" val="1734308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9/9/2019 7:47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https://docs.microsoft.com/en-us/sql/relational-databases/indexes/columnstore-indexes-described?view=sql-server-2014 </a:t>
            </a:r>
          </a:p>
          <a:p>
            <a:endParaRPr lang="en-US" dirty="0"/>
          </a:p>
          <a:p>
            <a:r>
              <a:rPr lang="en-US" dirty="0"/>
              <a:t>A </a:t>
            </a:r>
            <a:r>
              <a:rPr lang="en-US" dirty="0" err="1"/>
              <a:t>rowgroup</a:t>
            </a:r>
            <a:r>
              <a:rPr lang="en-US" dirty="0"/>
              <a:t> usually contains the maximum number of rows per </a:t>
            </a:r>
            <a:r>
              <a:rPr lang="en-US" dirty="0" err="1"/>
              <a:t>rowgroup</a:t>
            </a:r>
            <a:r>
              <a:rPr lang="en-US" dirty="0"/>
              <a:t> which is 1,048,576 rows.</a:t>
            </a:r>
          </a:p>
          <a:p>
            <a:r>
              <a:rPr lang="en-US" dirty="0"/>
              <a:t>Each </a:t>
            </a:r>
            <a:r>
              <a:rPr lang="en-US" dirty="0" err="1"/>
              <a:t>rowgroup</a:t>
            </a:r>
            <a:r>
              <a:rPr lang="en-US" dirty="0"/>
              <a:t> contains one column segment for every column in the table.</a:t>
            </a:r>
          </a:p>
          <a:p>
            <a:r>
              <a:rPr lang="en-US" dirty="0"/>
              <a:t>Each column segment is compressed together and stored on physical media.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13409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Clustered Index on a single partition</a:t>
            </a:r>
          </a:p>
          <a:p>
            <a:r>
              <a:rPr lang="en-US" dirty="0"/>
              <a:t>https://docs.microsoft.com/en-us/sql/relational-databases/sql-server-index-design-guide?view=sql-server-2017</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166799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Heap on a single partition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102020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Illustrates the compression that you get with CCI </a:t>
            </a:r>
          </a:p>
        </p:txBody>
      </p:sp>
      <p:sp>
        <p:nvSpPr>
          <p:cNvPr id="4" name="Slide Number Placeholder 3"/>
          <p:cNvSpPr>
            <a:spLocks noGrp="1"/>
          </p:cNvSpPr>
          <p:nvPr>
            <p:ph type="sldNum" sz="quarter" idx="10"/>
          </p:nvPr>
        </p:nvSpPr>
        <p:spPr/>
        <p:txBody>
          <a:bodyPr/>
          <a:lstStyle/>
          <a:p>
            <a:fld id="{09E9AFFF-354B-4475-B8EF-1A50F253B0F0}" type="slidenum">
              <a:rPr lang="en-US" smtClean="0"/>
              <a:t>54</a:t>
            </a:fld>
            <a:endParaRPr lang="en-US"/>
          </a:p>
        </p:txBody>
      </p:sp>
    </p:spTree>
    <p:extLst>
      <p:ext uri="{BB962C8B-B14F-4D97-AF65-F5344CB8AC3E}">
        <p14:creationId xmlns:p14="http://schemas.microsoft.com/office/powerpoint/2010/main" val="3689899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dirty="0"/>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p>
        </p:txBody>
      </p:sp>
      <p:sp>
        <p:nvSpPr>
          <p:cNvPr id="4" name="Slide Number Placeholder 3"/>
          <p:cNvSpPr>
            <a:spLocks noGrp="1"/>
          </p:cNvSpPr>
          <p:nvPr>
            <p:ph type="sldNum" sz="quarter" idx="10"/>
          </p:nvPr>
        </p:nvSpPr>
        <p:spPr/>
        <p:txBody>
          <a:bodyPr/>
          <a:lstStyle/>
          <a:p>
            <a:fld id="{93BDD02C-049B-44A4-9E6F-23C5A8DD5066}" type="slidenum">
              <a:rPr lang="en-US" smtClean="0"/>
              <a:t>55</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9/9/2019 7:47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7</a:t>
            </a:fld>
            <a:endParaRPr lang="en-US"/>
          </a:p>
        </p:txBody>
      </p:sp>
    </p:spTree>
    <p:extLst>
      <p:ext uri="{BB962C8B-B14F-4D97-AF65-F5344CB8AC3E}">
        <p14:creationId xmlns:p14="http://schemas.microsoft.com/office/powerpoint/2010/main" val="15709421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8</a:t>
            </a:fld>
            <a:endParaRPr lang="en-US"/>
          </a:p>
        </p:txBody>
      </p:sp>
    </p:spTree>
    <p:extLst>
      <p:ext uri="{BB962C8B-B14F-4D97-AF65-F5344CB8AC3E}">
        <p14:creationId xmlns:p14="http://schemas.microsoft.com/office/powerpoint/2010/main" val="887813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a:ea typeface="ＭＳ Ｐゴシック" charset="0"/>
                <a:cs typeface="ＭＳ Ｐゴシック" charset="0"/>
              </a:rPr>
              <a:t>Why this Slide:</a:t>
            </a:r>
          </a:p>
          <a:p>
            <a:pPr defTabSz="969714">
              <a:defRPr/>
            </a:pPr>
            <a:r>
              <a:rPr lang="en-US" sz="140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a:ea typeface="ＭＳ Ｐゴシック" charset="0"/>
              <a:cs typeface="ＭＳ Ｐゴシック" charset="0"/>
            </a:endParaRPr>
          </a:p>
          <a:p>
            <a:pPr lvl="0"/>
            <a:r>
              <a:rPr lang="en-US" sz="1400" b="1">
                <a:ea typeface="ＭＳ Ｐゴシック" charset="0"/>
                <a:cs typeface="ＭＳ Ｐゴシック" charset="0"/>
              </a:rPr>
              <a:t>Key Points:</a:t>
            </a:r>
          </a:p>
          <a:p>
            <a:pPr marL="178307" indent="-178307">
              <a:buFont typeface="Arial" panose="020B0604020202020204" pitchFamily="34" charset="0"/>
              <a:buChar char="•"/>
            </a:pPr>
            <a:r>
              <a:rPr lang="en-US" sz="140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8307" indent="-178307">
              <a:buFont typeface="Arial" panose="020B0604020202020204" pitchFamily="34" charset="0"/>
              <a:buChar char="•"/>
            </a:pPr>
            <a:r>
              <a:rPr lang="en-US" sz="140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8307" indent="-178307">
              <a:buFont typeface="Arial" panose="020B0604020202020204" pitchFamily="34" charset="0"/>
              <a:buChar char="•"/>
            </a:pPr>
            <a:r>
              <a:rPr lang="en-US" sz="1400">
                <a:ea typeface="ＭＳ Ｐゴシック" charset="0"/>
                <a:cs typeface="ＭＳ Ｐゴシック" charset="0"/>
              </a:rPr>
              <a:t>DON’T spent too much time on this slide – you are going to DEMO (aren’t you!!!)…  DON’T go through each block…</a:t>
            </a:r>
          </a:p>
          <a:p>
            <a:pPr>
              <a:lnSpc>
                <a:spcPct val="107000"/>
              </a:lnSpc>
              <a:spcAft>
                <a:spcPts val="832"/>
              </a:spcAft>
            </a:pPr>
            <a:endParaRPr lang="en-US" sz="1400"/>
          </a:p>
          <a:p>
            <a:pPr>
              <a:lnSpc>
                <a:spcPct val="107000"/>
              </a:lnSpc>
              <a:spcAft>
                <a:spcPts val="832"/>
              </a:spcAft>
            </a:pPr>
            <a:r>
              <a:rPr lang="en-US" sz="1400" b="1"/>
              <a:t>Transition to NEXT Slide:</a:t>
            </a:r>
            <a:r>
              <a:rPr lang="en-US" sz="140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pPr defTabSz="933237">
              <a:defRPr/>
            </a:pPr>
            <a:fld id="{01EFE40D-E08A-464F-96D6-CEB0B2DD69BC}" type="slidenum">
              <a:rPr lang="en-US" sz="1800" kern="0">
                <a:solidFill>
                  <a:sysClr val="windowText" lastClr="000000"/>
                </a:solidFill>
                <a:latin typeface="Calibri" panose="020F0502020204030204"/>
              </a:rPr>
              <a:pPr defTabSz="933237">
                <a:defRPr/>
              </a:pPr>
              <a:t>9</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Adding Superpowers to your Apps</a:t>
            </a:r>
          </a:p>
          <a:p>
            <a:r>
              <a:rPr lang="en-US" sz="1200">
                <a:latin typeface="+mn-lt"/>
              </a:rPr>
              <a:t>Once you’ve addressed the question of what is nature of your app, where will it run and what design approach you should take, you have a world of powerful Azure services at your disposal to make your app truly great.</a:t>
            </a:r>
          </a:p>
          <a:p>
            <a:r>
              <a:rPr lang="en-US" sz="1200">
                <a:latin typeface="+mn-lt"/>
              </a:rPr>
              <a:t>There are more than sixty—and growing—Azure services today that you can use to develop, host, manage, support, secure, integrate, extend, and complement your application development. </a:t>
            </a:r>
          </a:p>
          <a:p>
            <a:endParaRPr lang="en-US" sz="1200">
              <a:latin typeface="+mn-lt"/>
            </a:endParaRPr>
          </a:p>
          <a:p>
            <a:r>
              <a:rPr lang="en-US" sz="1200">
                <a:latin typeface="+mn-lt"/>
              </a:rPr>
              <a:t>Database/Data Services</a:t>
            </a:r>
          </a:p>
          <a:p>
            <a:r>
              <a:rPr lang="en-US" sz="1200">
                <a:latin typeface="+mn-lt"/>
              </a:rPr>
              <a:t>Integration</a:t>
            </a:r>
          </a:p>
          <a:p>
            <a:r>
              <a:rPr lang="en-US" sz="1200">
                <a:latin typeface="+mn-lt"/>
              </a:rPr>
              <a:t>Identity &amp; Security</a:t>
            </a:r>
          </a:p>
          <a:p>
            <a:r>
              <a:rPr lang="en-US" sz="1200">
                <a:latin typeface="+mn-lt"/>
              </a:rPr>
              <a:t>Developer Services</a:t>
            </a:r>
          </a:p>
          <a:p>
            <a:r>
              <a:rPr lang="en-US" sz="1200">
                <a:latin typeface="+mn-lt"/>
              </a:rPr>
              <a:t>Advanced Analytics and IoT</a:t>
            </a:r>
          </a:p>
          <a:p>
            <a:r>
              <a:rPr lang="en-US" sz="1200">
                <a:latin typeface="+mn-lt"/>
              </a:rPr>
              <a:t>Media &amp; CDN</a:t>
            </a:r>
          </a:p>
          <a:p>
            <a:endParaRPr lang="en-US" sz="1200">
              <a:latin typeface="+mn-lt"/>
            </a:endParaRPr>
          </a:p>
          <a:p>
            <a:r>
              <a:rPr lang="en-US" sz="1200">
                <a:latin typeface="+mn-lt"/>
              </a:rPr>
              <a:t>The modern developer is a </a:t>
            </a:r>
            <a:r>
              <a:rPr lang="en-US" sz="1200" i="1">
                <a:latin typeface="+mn-lt"/>
              </a:rPr>
              <a:t>solution composer</a:t>
            </a:r>
            <a:r>
              <a:rPr lang="en-US" sz="1200">
                <a:latin typeface="+mn-lt"/>
              </a:rPr>
              <a:t>, combining custom code with the best of finished services to create apps that were unimaginable not so long ago. And delivering those applications at amazing speed. </a:t>
            </a:r>
          </a:p>
          <a:p>
            <a:endParaRPr lang="en-US"/>
          </a:p>
        </p:txBody>
      </p:sp>
      <p:sp>
        <p:nvSpPr>
          <p:cNvPr id="4" name="Slide Number Placeholder 3"/>
          <p:cNvSpPr>
            <a:spLocks noGrp="1"/>
          </p:cNvSpPr>
          <p:nvPr>
            <p:ph type="sldNum" sz="quarter" idx="10"/>
          </p:nvPr>
        </p:nvSpPr>
        <p:spPr/>
        <p:txBody>
          <a:bodyPr/>
          <a:lstStyle/>
          <a:p>
            <a:pPr defTabSz="933237">
              <a:defRPr/>
            </a:pPr>
            <a:fld id="{C9095CD6-0A44-4E02-9A31-9477FA89C6CC}" type="slidenum">
              <a:rPr lang="en-US" sz="1800" kern="0">
                <a:solidFill>
                  <a:sysClr val="windowText" lastClr="000000"/>
                </a:solidFill>
                <a:latin typeface="Calibri" panose="020F0502020204030204"/>
              </a:rPr>
              <a:pPr defTabSz="933237">
                <a:defRPr/>
              </a:pPr>
              <a:t>10</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3701463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mn-lt"/>
              </a:rPr>
              <a:t>Adding Superpowers to your Apps</a:t>
            </a:r>
          </a:p>
          <a:p>
            <a:r>
              <a:rPr lang="en-US" sz="1400">
                <a:latin typeface="+mn-lt"/>
              </a:rPr>
              <a:t>Once you’ve addressed the question of what is nature of your app, where will it run and what design approach you should take, you have a world of powerful Azure services at your disposal to make your app truly great.</a:t>
            </a:r>
          </a:p>
          <a:p>
            <a:r>
              <a:rPr lang="en-US" sz="1400">
                <a:latin typeface="+mn-lt"/>
              </a:rPr>
              <a:t>There are more than sixty—and growing—Azure services today that you can use to develop, host, manage, support, secure, integrate, extend, and complement your application development. </a:t>
            </a:r>
          </a:p>
          <a:p>
            <a:endParaRPr lang="en-US" sz="1400">
              <a:latin typeface="+mn-lt"/>
            </a:endParaRPr>
          </a:p>
          <a:p>
            <a:r>
              <a:rPr lang="en-US" sz="1400">
                <a:latin typeface="+mn-lt"/>
              </a:rPr>
              <a:t>Database/Data Services</a:t>
            </a:r>
          </a:p>
          <a:p>
            <a:r>
              <a:rPr lang="en-US" sz="1400">
                <a:latin typeface="+mn-lt"/>
              </a:rPr>
              <a:t>Integration</a:t>
            </a:r>
          </a:p>
          <a:p>
            <a:r>
              <a:rPr lang="en-US" sz="1400">
                <a:latin typeface="+mn-lt"/>
              </a:rPr>
              <a:t>Identity &amp; Security</a:t>
            </a:r>
          </a:p>
          <a:p>
            <a:r>
              <a:rPr lang="en-US" sz="1400">
                <a:latin typeface="+mn-lt"/>
              </a:rPr>
              <a:t>Developer Services</a:t>
            </a:r>
          </a:p>
          <a:p>
            <a:r>
              <a:rPr lang="en-US" sz="1400">
                <a:latin typeface="+mn-lt"/>
              </a:rPr>
              <a:t>Advanced Analytics and IoT</a:t>
            </a:r>
          </a:p>
          <a:p>
            <a:r>
              <a:rPr lang="en-US" sz="1400">
                <a:latin typeface="+mn-lt"/>
              </a:rPr>
              <a:t>Media &amp; CDN</a:t>
            </a:r>
          </a:p>
          <a:p>
            <a:endParaRPr lang="en-US" sz="1400">
              <a:latin typeface="+mn-lt"/>
            </a:endParaRPr>
          </a:p>
          <a:p>
            <a:r>
              <a:rPr lang="en-US" sz="1400">
                <a:latin typeface="+mn-lt"/>
              </a:rPr>
              <a:t>The modern developer is a </a:t>
            </a:r>
            <a:r>
              <a:rPr lang="en-US" sz="1400" i="1">
                <a:latin typeface="+mn-lt"/>
              </a:rPr>
              <a:t>solution composer</a:t>
            </a:r>
            <a:r>
              <a:rPr lang="en-US" sz="1400">
                <a:latin typeface="+mn-lt"/>
              </a:rPr>
              <a:t>, combining custom code with the best of finished services to create apps that were unimaginable not so long ago. And delivering those applications at amazing speed. </a:t>
            </a:r>
          </a:p>
          <a:p>
            <a:endParaRPr lang="en-US"/>
          </a:p>
        </p:txBody>
      </p:sp>
      <p:sp>
        <p:nvSpPr>
          <p:cNvPr id="4" name="Slide Number Placeholder 3"/>
          <p:cNvSpPr>
            <a:spLocks noGrp="1"/>
          </p:cNvSpPr>
          <p:nvPr>
            <p:ph type="sldNum" sz="quarter" idx="10"/>
          </p:nvPr>
        </p:nvSpPr>
        <p:spPr/>
        <p:txBody>
          <a:bodyPr/>
          <a:lstStyle/>
          <a:p>
            <a:pPr defTabSz="933237">
              <a:defRPr/>
            </a:pPr>
            <a:fld id="{C9095CD6-0A44-4E02-9A31-9477FA89C6CC}" type="slidenum">
              <a:rPr lang="en-US" sz="1800" kern="0">
                <a:solidFill>
                  <a:sysClr val="windowText" lastClr="000000"/>
                </a:solidFill>
                <a:latin typeface="Calibri" panose="020F0502020204030204"/>
              </a:rPr>
              <a:pPr defTabSz="933237">
                <a:defRPr/>
              </a:pPr>
              <a:t>11</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1275605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9/9/2019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3613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9/9/2019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image" Target="../media/image1.emf"/><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6" Type="http://schemas.openxmlformats.org/officeDocument/2006/relationships/image" Target="../media/image24.pn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image" Target="../media/image27.emf"/><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theme" Target="../theme/theme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theme" Target="../theme/theme6.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image" Target="../media/image34.emf"/><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 Id="rId3"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image" Target="../media/image42.png"/><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theme" Target="../theme/theme7.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theme" Target="../theme/theme8.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image" Target="../media/image27.emf"/><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9.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 id="2147484619" r:id="rId18"/>
    <p:sldLayoutId id="2147484620" r:id="rId19"/>
    <p:sldLayoutId id="2147484621"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169.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xml"/><Relationship Id="rId1" Type="http://schemas.openxmlformats.org/officeDocument/2006/relationships/slideLayout" Target="../slideLayouts/slideLayout151.xml"/><Relationship Id="rId5" Type="http://schemas.openxmlformats.org/officeDocument/2006/relationships/image" Target="../media/image144.png"/><Relationship Id="rId4" Type="http://schemas.openxmlformats.org/officeDocument/2006/relationships/image" Target="../media/image181.png"/></Relationships>
</file>

<file path=ppt/slides/_rels/slide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xml"/><Relationship Id="rId1" Type="http://schemas.openxmlformats.org/officeDocument/2006/relationships/slideLayout" Target="../slideLayouts/slideLayout151.xml"/></Relationships>
</file>

<file path=ppt/slides/_rels/slide13.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3.png"/><Relationship Id="rId2" Type="http://schemas.openxmlformats.org/officeDocument/2006/relationships/notesSlide" Target="../notesSlides/notesSlide11.xml"/><Relationship Id="rId1" Type="http://schemas.openxmlformats.org/officeDocument/2006/relationships/slideLayout" Target="../slideLayouts/slideLayout15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75.png"/><Relationship Id="rId7" Type="http://schemas.openxmlformats.org/officeDocument/2006/relationships/image" Target="../media/image177.png"/><Relationship Id="rId2" Type="http://schemas.openxmlformats.org/officeDocument/2006/relationships/notesSlide" Target="../notesSlides/notesSlide12.xml"/><Relationship Id="rId1" Type="http://schemas.openxmlformats.org/officeDocument/2006/relationships/slideLayout" Target="../slideLayouts/slideLayout155.xml"/><Relationship Id="rId6" Type="http://schemas.openxmlformats.org/officeDocument/2006/relationships/image" Target="../media/image183.png"/><Relationship Id="rId5" Type="http://schemas.openxmlformats.org/officeDocument/2006/relationships/image" Target="../media/image176.png"/><Relationship Id="rId4" Type="http://schemas.openxmlformats.org/officeDocument/2006/relationships/image" Target="../media/image182.png"/><Relationship Id="rId9" Type="http://schemas.openxmlformats.org/officeDocument/2006/relationships/image" Target="../media/image178.png"/></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xml"/><Relationship Id="rId1" Type="http://schemas.openxmlformats.org/officeDocument/2006/relationships/slideLayout" Target="../slideLayouts/slideLayout155.xml"/><Relationship Id="rId4" Type="http://schemas.openxmlformats.org/officeDocument/2006/relationships/image" Target="../media/image179.png"/></Relationships>
</file>

<file path=ppt/slides/_rels/slide16.xml.rels><?xml version="1.0" encoding="UTF-8" standalone="yes"?>
<Relationships xmlns="http://schemas.openxmlformats.org/package/2006/relationships"><Relationship Id="rId8" Type="http://schemas.openxmlformats.org/officeDocument/2006/relationships/image" Target="../media/image189.emf"/><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 Type="http://schemas.openxmlformats.org/officeDocument/2006/relationships/notesSlide" Target="../notesSlides/notesSlide14.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188.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emf"/><Relationship Id="rId15" Type="http://schemas.openxmlformats.org/officeDocument/2006/relationships/image" Target="../media/image196.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emf"/><Relationship Id="rId9" Type="http://schemas.openxmlformats.org/officeDocument/2006/relationships/image" Target="../media/image190.emf"/><Relationship Id="rId14" Type="http://schemas.openxmlformats.org/officeDocument/2006/relationships/image" Target="../media/image195.png"/><Relationship Id="rId22" Type="http://schemas.openxmlformats.org/officeDocument/2006/relationships/image" Target="../media/image203.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20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6.png"/><Relationship Id="rId4" Type="http://schemas.openxmlformats.org/officeDocument/2006/relationships/image" Target="../media/image1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7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microsoft.com/office/2007/relationships/hdphoto" Target="../media/hdphoto3.wdp"/><Relationship Id="rId5" Type="http://schemas.openxmlformats.org/officeDocument/2006/relationships/image" Target="../media/image208.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microsoft.com/office/2007/relationships/hdphoto" Target="../media/hdphoto3.wdp"/><Relationship Id="rId5" Type="http://schemas.openxmlformats.org/officeDocument/2006/relationships/image" Target="../media/image208.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0.xml"/><Relationship Id="rId1" Type="http://schemas.openxmlformats.org/officeDocument/2006/relationships/slideLayout" Target="../slideLayouts/slideLayout71.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11.png"/></Relationships>
</file>

<file path=ppt/slides/_rels/slide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3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213.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8.xml"/></Relationships>
</file>

<file path=ppt/slides/_rels/slide3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213.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218.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jpeg"/><Relationship Id="rId39" Type="http://schemas.openxmlformats.org/officeDocument/2006/relationships/image" Target="../media/image96.jpeg"/><Relationship Id="rId21" Type="http://schemas.openxmlformats.org/officeDocument/2006/relationships/image" Target="../media/image78.png"/><Relationship Id="rId34" Type="http://schemas.openxmlformats.org/officeDocument/2006/relationships/image" Target="../media/image91.jpeg"/><Relationship Id="rId42" Type="http://schemas.openxmlformats.org/officeDocument/2006/relationships/image" Target="../media/image99.png"/><Relationship Id="rId47" Type="http://schemas.openxmlformats.org/officeDocument/2006/relationships/image" Target="../media/image104.png"/><Relationship Id="rId50" Type="http://schemas.openxmlformats.org/officeDocument/2006/relationships/image" Target="../media/image107.png"/><Relationship Id="rId55" Type="http://schemas.openxmlformats.org/officeDocument/2006/relationships/image" Target="../media/image112.jpg"/><Relationship Id="rId7" Type="http://schemas.openxmlformats.org/officeDocument/2006/relationships/image" Target="../media/image64.png"/><Relationship Id="rId2" Type="http://schemas.openxmlformats.org/officeDocument/2006/relationships/notesSlide" Target="../notesSlides/notesSlide3.xml"/><Relationship Id="rId16" Type="http://schemas.openxmlformats.org/officeDocument/2006/relationships/image" Target="../media/image73.jpeg"/><Relationship Id="rId29" Type="http://schemas.openxmlformats.org/officeDocument/2006/relationships/image" Target="../media/image86.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3" Type="http://schemas.openxmlformats.org/officeDocument/2006/relationships/image" Target="../media/image110.jpg"/><Relationship Id="rId5" Type="http://schemas.openxmlformats.org/officeDocument/2006/relationships/image" Target="../media/image62.jpeg"/><Relationship Id="rId19" Type="http://schemas.openxmlformats.org/officeDocument/2006/relationships/image" Target="../media/image76.png"/><Relationship Id="rId4" Type="http://schemas.microsoft.com/office/2007/relationships/hdphoto" Target="../media/hdphoto1.wdp"/><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jpeg"/><Relationship Id="rId56" Type="http://schemas.openxmlformats.org/officeDocument/2006/relationships/image" Target="../media/image113.jpg"/><Relationship Id="rId8" Type="http://schemas.openxmlformats.org/officeDocument/2006/relationships/image" Target="../media/image65.jpeg"/><Relationship Id="rId51" Type="http://schemas.openxmlformats.org/officeDocument/2006/relationships/image" Target="../media/image108.jpeg"/><Relationship Id="rId3" Type="http://schemas.openxmlformats.org/officeDocument/2006/relationships/image" Target="../media/image61.png"/><Relationship Id="rId12" Type="http://schemas.openxmlformats.org/officeDocument/2006/relationships/image" Target="../media/image69.jpe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20" Type="http://schemas.openxmlformats.org/officeDocument/2006/relationships/image" Target="../media/image77.png"/><Relationship Id="rId41" Type="http://schemas.openxmlformats.org/officeDocument/2006/relationships/image" Target="../media/image98.png"/><Relationship Id="rId54"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63.png"/><Relationship Id="rId15" Type="http://schemas.openxmlformats.org/officeDocument/2006/relationships/image" Target="../media/image72.jpe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jpeg"/><Relationship Id="rId57" Type="http://schemas.openxmlformats.org/officeDocument/2006/relationships/image" Target="../media/image114.png"/><Relationship Id="rId10" Type="http://schemas.openxmlformats.org/officeDocument/2006/relationships/image" Target="../media/image67.jpeg"/><Relationship Id="rId31" Type="http://schemas.openxmlformats.org/officeDocument/2006/relationships/image" Target="../media/image88.jpeg"/><Relationship Id="rId44" Type="http://schemas.openxmlformats.org/officeDocument/2006/relationships/image" Target="../media/image101.png"/><Relationship Id="rId52" Type="http://schemas.openxmlformats.org/officeDocument/2006/relationships/image" Target="../media/image10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hyperlink" Target="http://aka.ms/sqldw"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hyperlink" Target="http://aka.ms/sql-dw-feedback"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6" Type="http://schemas.openxmlformats.org/officeDocument/2006/relationships/image" Target="../media/image140.png"/><Relationship Id="rId21" Type="http://schemas.openxmlformats.org/officeDocument/2006/relationships/image" Target="../media/image135.png"/><Relationship Id="rId34" Type="http://schemas.openxmlformats.org/officeDocument/2006/relationships/image" Target="../media/image148.png"/><Relationship Id="rId42" Type="http://schemas.openxmlformats.org/officeDocument/2006/relationships/image" Target="../media/image156.png"/><Relationship Id="rId47" Type="http://schemas.openxmlformats.org/officeDocument/2006/relationships/image" Target="../media/image161.png"/><Relationship Id="rId50" Type="http://schemas.openxmlformats.org/officeDocument/2006/relationships/image" Target="../media/image163.png"/><Relationship Id="rId55" Type="http://schemas.openxmlformats.org/officeDocument/2006/relationships/image" Target="../media/image167.png"/><Relationship Id="rId63" Type="http://schemas.openxmlformats.org/officeDocument/2006/relationships/image" Target="../media/image175.png"/><Relationship Id="rId68" Type="http://schemas.openxmlformats.org/officeDocument/2006/relationships/image" Target="../media/image180.png"/><Relationship Id="rId7" Type="http://schemas.openxmlformats.org/officeDocument/2006/relationships/image" Target="../media/image121.png"/><Relationship Id="rId2" Type="http://schemas.openxmlformats.org/officeDocument/2006/relationships/notesSlide" Target="../notesSlides/notesSlide7.xml"/><Relationship Id="rId16" Type="http://schemas.openxmlformats.org/officeDocument/2006/relationships/image" Target="../media/image130.png"/><Relationship Id="rId29" Type="http://schemas.openxmlformats.org/officeDocument/2006/relationships/image" Target="../media/image143.png"/><Relationship Id="rId11" Type="http://schemas.openxmlformats.org/officeDocument/2006/relationships/image" Target="../media/image125.png"/><Relationship Id="rId24" Type="http://schemas.openxmlformats.org/officeDocument/2006/relationships/image" Target="../media/image138.png"/><Relationship Id="rId32" Type="http://schemas.openxmlformats.org/officeDocument/2006/relationships/image" Target="../media/image146.png"/><Relationship Id="rId37" Type="http://schemas.openxmlformats.org/officeDocument/2006/relationships/image" Target="../media/image151.png"/><Relationship Id="rId40" Type="http://schemas.openxmlformats.org/officeDocument/2006/relationships/image" Target="../media/image154.png"/><Relationship Id="rId45" Type="http://schemas.openxmlformats.org/officeDocument/2006/relationships/image" Target="../media/image159.png"/><Relationship Id="rId53" Type="http://schemas.openxmlformats.org/officeDocument/2006/relationships/image" Target="../media/image165.png"/><Relationship Id="rId58" Type="http://schemas.openxmlformats.org/officeDocument/2006/relationships/image" Target="../media/image170.png"/><Relationship Id="rId66" Type="http://schemas.openxmlformats.org/officeDocument/2006/relationships/image" Target="../media/image178.png"/><Relationship Id="rId5" Type="http://schemas.openxmlformats.org/officeDocument/2006/relationships/image" Target="../media/image119.png"/><Relationship Id="rId61" Type="http://schemas.openxmlformats.org/officeDocument/2006/relationships/image" Target="../media/image173.png"/><Relationship Id="rId19" Type="http://schemas.openxmlformats.org/officeDocument/2006/relationships/image" Target="../media/image13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png"/><Relationship Id="rId30" Type="http://schemas.openxmlformats.org/officeDocument/2006/relationships/image" Target="../media/image144.png"/><Relationship Id="rId35" Type="http://schemas.openxmlformats.org/officeDocument/2006/relationships/image" Target="../media/image149.png"/><Relationship Id="rId43" Type="http://schemas.openxmlformats.org/officeDocument/2006/relationships/image" Target="../media/image157.png"/><Relationship Id="rId48" Type="http://schemas.openxmlformats.org/officeDocument/2006/relationships/image" Target="../media/image162.png"/><Relationship Id="rId56" Type="http://schemas.openxmlformats.org/officeDocument/2006/relationships/image" Target="../media/image168.png"/><Relationship Id="rId64" Type="http://schemas.openxmlformats.org/officeDocument/2006/relationships/image" Target="../media/image176.png"/><Relationship Id="rId8" Type="http://schemas.openxmlformats.org/officeDocument/2006/relationships/image" Target="../media/image122.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7.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33" Type="http://schemas.openxmlformats.org/officeDocument/2006/relationships/image" Target="../media/image147.png"/><Relationship Id="rId38" Type="http://schemas.openxmlformats.org/officeDocument/2006/relationships/image" Target="../media/image152.png"/><Relationship Id="rId46" Type="http://schemas.openxmlformats.org/officeDocument/2006/relationships/image" Target="../media/image160.png"/><Relationship Id="rId59" Type="http://schemas.openxmlformats.org/officeDocument/2006/relationships/image" Target="../media/image171.png"/><Relationship Id="rId67" Type="http://schemas.openxmlformats.org/officeDocument/2006/relationships/image" Target="../media/image179.png"/><Relationship Id="rId20" Type="http://schemas.openxmlformats.org/officeDocument/2006/relationships/image" Target="../media/image134.png"/><Relationship Id="rId41" Type="http://schemas.openxmlformats.org/officeDocument/2006/relationships/image" Target="../media/image155.png"/><Relationship Id="rId54" Type="http://schemas.openxmlformats.org/officeDocument/2006/relationships/image" Target="../media/image166.png"/><Relationship Id="rId6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20.png"/><Relationship Id="rId15" Type="http://schemas.openxmlformats.org/officeDocument/2006/relationships/image" Target="../media/image129.png"/><Relationship Id="rId23" Type="http://schemas.openxmlformats.org/officeDocument/2006/relationships/image" Target="../media/image137.png"/><Relationship Id="rId28" Type="http://schemas.openxmlformats.org/officeDocument/2006/relationships/image" Target="../media/image142.png"/><Relationship Id="rId36" Type="http://schemas.openxmlformats.org/officeDocument/2006/relationships/image" Target="../media/image150.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69.png"/><Relationship Id="rId10" Type="http://schemas.openxmlformats.org/officeDocument/2006/relationships/image" Target="../media/image124.png"/><Relationship Id="rId31" Type="http://schemas.openxmlformats.org/officeDocument/2006/relationships/image" Target="../media/image145.png"/><Relationship Id="rId44" Type="http://schemas.openxmlformats.org/officeDocument/2006/relationships/image" Target="../media/image158.png"/><Relationship Id="rId52" Type="http://schemas.openxmlformats.org/officeDocument/2006/relationships/image" Target="../media/image164.png"/><Relationship Id="rId60" Type="http://schemas.openxmlformats.org/officeDocument/2006/relationships/image" Target="../media/image172.png"/><Relationship Id="rId65" Type="http://schemas.openxmlformats.org/officeDocument/2006/relationships/image" Target="../media/image177.png"/><Relationship Id="rId4" Type="http://schemas.openxmlformats.org/officeDocument/2006/relationships/image" Target="../media/image118.png"/><Relationship Id="rId9" Type="http://schemas.openxmlformats.org/officeDocument/2006/relationships/image" Target="../media/image123.png"/><Relationship Id="rId13" Type="http://schemas.openxmlformats.org/officeDocument/2006/relationships/image" Target="../media/image127.png"/><Relationship Id="rId18" Type="http://schemas.openxmlformats.org/officeDocument/2006/relationships/image" Target="../media/image132.png"/><Relationship Id="rId39"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2511A18A-8962-4C4D-9831-C026948FDB7B}"/>
              </a:ext>
            </a:extLst>
          </p:cNvPr>
          <p:cNvSpPr/>
          <p:nvPr/>
        </p:nvSpPr>
        <p:spPr>
          <a:xfrm>
            <a:off x="9286288" y="194643"/>
            <a:ext cx="2828018" cy="369332"/>
          </a:xfrm>
          <a:prstGeom prst="rect">
            <a:avLst/>
          </a:prstGeom>
        </p:spPr>
        <p:txBody>
          <a:bodyPr wrap="none">
            <a:spAutoFit/>
          </a:bodyPr>
          <a:lstStyle/>
          <a:p>
            <a:r>
              <a:rPr lang="en-US" b="1" dirty="0"/>
              <a:t>01.Introduction to SQL DW</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a:t>Data services</a:t>
            </a:r>
          </a:p>
        </p:txBody>
      </p:sp>
      <p:grpSp>
        <p:nvGrpSpPr>
          <p:cNvPr id="86" name="Group 85"/>
          <p:cNvGrpSpPr/>
          <p:nvPr/>
        </p:nvGrpSpPr>
        <p:grpSpPr>
          <a:xfrm>
            <a:off x="2450484" y="1219715"/>
            <a:ext cx="6001291" cy="5477494"/>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0266"/>
                <a:ext cx="871634"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3" name="Group 22"/>
          <p:cNvGrpSpPr/>
          <p:nvPr/>
        </p:nvGrpSpPr>
        <p:grpSpPr>
          <a:xfrm>
            <a:off x="275481" y="1219714"/>
            <a:ext cx="2112664" cy="862490"/>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SQL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75481" y="2142715"/>
            <a:ext cx="2112664" cy="862490"/>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DocumentDB</a:t>
              </a:r>
            </a:p>
          </p:txBody>
        </p:sp>
        <p:pic>
          <p:nvPicPr>
            <p:cNvPr id="63" name="Picture 6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75481" y="5834719"/>
            <a:ext cx="2112664" cy="862490"/>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Redis</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Cache</a:t>
              </a:r>
            </a:p>
          </p:txBody>
        </p:sp>
        <p:pic>
          <p:nvPicPr>
            <p:cNvPr id="61" name="Picture 6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75481" y="4911720"/>
            <a:ext cx="2112664" cy="862490"/>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Search</a:t>
              </a:r>
            </a:p>
          </p:txBody>
        </p:sp>
        <p:pic>
          <p:nvPicPr>
            <p:cNvPr id="59" name="Picture 5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75481" y="3988719"/>
            <a:ext cx="2112664" cy="862490"/>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Storage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Tables</a:t>
              </a:r>
            </a:p>
          </p:txBody>
        </p:sp>
        <p:pic>
          <p:nvPicPr>
            <p:cNvPr id="38" name="Picture 37" descr="Storage tabl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75481" y="3065716"/>
            <a:ext cx="2112664" cy="862490"/>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Warehouse</a:t>
              </a: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Big Data capabilities</a:t>
              </a:r>
            </a:p>
          </p:txBody>
        </p:sp>
        <p:sp>
          <p:nvSpPr>
            <p:cNvPr id="81" name="Rectangle 80"/>
            <p:cNvSpPr/>
            <p:nvPr/>
          </p:nvSpPr>
          <p:spPr bwMode="auto">
            <a:xfrm>
              <a:off x="9097352" y="3163312"/>
              <a:ext cx="3075005" cy="57250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Caching</a:t>
              </a:r>
            </a:p>
          </p:txBody>
        </p:sp>
      </p:grpSp>
    </p:spTree>
    <p:extLst>
      <p:ext uri="{BB962C8B-B14F-4D97-AF65-F5344CB8AC3E}">
        <p14:creationId xmlns:p14="http://schemas.microsoft.com/office/powerpoint/2010/main" val="181436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75482" y="295731"/>
            <a:ext cx="11887878" cy="917444"/>
          </a:xfrm>
        </p:spPr>
        <p:txBody>
          <a:bodyPr/>
          <a:lstStyle/>
          <a:p>
            <a:r>
              <a:rPr lang="en-US" sz="4799"/>
              <a:t>Developer services</a:t>
            </a:r>
          </a:p>
        </p:txBody>
      </p:sp>
      <p:grpSp>
        <p:nvGrpSpPr>
          <p:cNvPr id="19" name="Group 18"/>
          <p:cNvGrpSpPr/>
          <p:nvPr/>
        </p:nvGrpSpPr>
        <p:grpSpPr>
          <a:xfrm>
            <a:off x="8514115" y="1219715"/>
            <a:ext cx="3657397" cy="5477494"/>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18" name="Group 17"/>
            <p:cNvGrpSpPr/>
            <p:nvPr/>
          </p:nvGrpSpPr>
          <p:grpSpPr>
            <a:xfrm>
              <a:off x="8727978" y="2193489"/>
              <a:ext cx="3444379" cy="3535632"/>
              <a:chOff x="8727978" y="2465568"/>
              <a:chExt cx="3444379" cy="3535632"/>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Team collaboration</a:t>
                </a:r>
              </a:p>
            </p:txBody>
          </p:sp>
          <p:sp>
            <p:nvSpPr>
              <p:cNvPr id="79" name="Rectangle 78"/>
              <p:cNvSpPr/>
              <p:nvPr/>
            </p:nvSpPr>
            <p:spPr bwMode="auto">
              <a:xfrm>
                <a:off x="9097352" y="3807969"/>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Dev-Test environments</a:t>
                </a:r>
              </a:p>
            </p:txBody>
          </p:sp>
          <p:sp>
            <p:nvSpPr>
              <p:cNvPr id="82" name="Rectangle 81"/>
              <p:cNvSpPr/>
              <p:nvPr/>
            </p:nvSpPr>
            <p:spPr bwMode="auto">
              <a:xfrm>
                <a:off x="9097352" y="5140628"/>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Application monitoring and diagnostics</a:t>
                </a:r>
              </a:p>
            </p:txBody>
          </p:sp>
        </p:grpSp>
      </p:grpSp>
      <p:grpSp>
        <p:nvGrpSpPr>
          <p:cNvPr id="28" name="Group 27"/>
          <p:cNvGrpSpPr/>
          <p:nvPr/>
        </p:nvGrpSpPr>
        <p:grpSpPr>
          <a:xfrm>
            <a:off x="275481" y="1219716"/>
            <a:ext cx="2112664" cy="1056381"/>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75481" y="2325508"/>
            <a:ext cx="2112664" cy="1056381"/>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765416" y="1219715"/>
            <a:ext cx="6001291" cy="5477494"/>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4102"/>
                <a:ext cx="871634"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Analytics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a:t>
                </a:r>
                <a:r>
                  <a:rPr lang="en-US" sz="1199" err="1">
                    <a:gradFill>
                      <a:gsLst>
                        <a:gs pos="0">
                          <a:srgbClr val="505050"/>
                        </a:gs>
                        <a:gs pos="100000">
                          <a:srgbClr val="505050"/>
                        </a:gs>
                      </a:gsLst>
                      <a:lin ang="5400000" scaled="0"/>
                    </a:gradFill>
                    <a:latin typeface="Segoe UI"/>
                  </a:rPr>
                  <a:t>IoT</a:t>
                </a:r>
                <a:endParaRPr lang="en-US" sz="1199">
                  <a:gradFill>
                    <a:gsLst>
                      <a:gs pos="0">
                        <a:srgbClr val="505050"/>
                      </a:gs>
                      <a:gs pos="100000">
                        <a:srgbClr val="505050"/>
                      </a:gs>
                    </a:gsLst>
                    <a:lin ang="5400000" scaled="0"/>
                  </a:gradFill>
                  <a:latin typeface="Segoe UI"/>
                </a:endParaRPr>
              </a:p>
            </p:txBody>
          </p:sp>
          <p:sp>
            <p:nvSpPr>
              <p:cNvPr id="58"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9"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60"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61"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62"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31" name="Group 30"/>
          <p:cNvGrpSpPr/>
          <p:nvPr/>
        </p:nvGrpSpPr>
        <p:grpSpPr>
          <a:xfrm>
            <a:off x="275481" y="5640829"/>
            <a:ext cx="2112664" cy="1056381"/>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App</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75481" y="4537091"/>
            <a:ext cx="2112664" cy="1056381"/>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err="1">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HockeyApp</a:t>
              </a:r>
              <a:endPar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nvGrpSpPr>
          <p:cNvPr id="25" name="Group 24"/>
          <p:cNvGrpSpPr/>
          <p:nvPr/>
        </p:nvGrpSpPr>
        <p:grpSpPr>
          <a:xfrm>
            <a:off x="275481" y="3431298"/>
            <a:ext cx="2112664" cy="1056381"/>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Dev-Test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spTree>
    <p:extLst>
      <p:ext uri="{BB962C8B-B14F-4D97-AF65-F5344CB8AC3E}">
        <p14:creationId xmlns:p14="http://schemas.microsoft.com/office/powerpoint/2010/main" val="336623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75482" y="295731"/>
            <a:ext cx="11887878" cy="917444"/>
          </a:xfrm>
        </p:spPr>
        <p:txBody>
          <a:bodyPr/>
          <a:lstStyle/>
          <a:p>
            <a:pPr>
              <a:spcAft>
                <a:spcPts val="612"/>
              </a:spcAft>
            </a:pPr>
            <a:r>
              <a:rPr lang="en-US"/>
              <a:t>Identity &amp; security</a:t>
            </a:r>
          </a:p>
        </p:txBody>
      </p:sp>
      <p:grpSp>
        <p:nvGrpSpPr>
          <p:cNvPr id="19" name="Group 18"/>
          <p:cNvGrpSpPr/>
          <p:nvPr/>
        </p:nvGrpSpPr>
        <p:grpSpPr>
          <a:xfrm>
            <a:off x="2450484" y="1219715"/>
            <a:ext cx="6001291" cy="5477494"/>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4102"/>
                <a:ext cx="871634"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Analytics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a:t>
                </a:r>
                <a:r>
                  <a:rPr lang="en-US" sz="1199" err="1">
                    <a:gradFill>
                      <a:gsLst>
                        <a:gs pos="0">
                          <a:srgbClr val="505050"/>
                        </a:gs>
                        <a:gs pos="100000">
                          <a:srgbClr val="505050"/>
                        </a:gs>
                      </a:gsLst>
                      <a:lin ang="5400000" scaled="0"/>
                    </a:gradFill>
                    <a:latin typeface="Segoe UI"/>
                  </a:rPr>
                  <a:t>IoT</a:t>
                </a:r>
                <a:endParaRPr lang="en-US" sz="1199">
                  <a:gradFill>
                    <a:gsLst>
                      <a:gs pos="0">
                        <a:srgbClr val="505050"/>
                      </a:gs>
                      <a:gs pos="100000">
                        <a:srgbClr val="505050"/>
                      </a:gs>
                    </a:gsLst>
                    <a:lin ang="5400000" scaled="0"/>
                  </a:gradFill>
                  <a:latin typeface="Segoe UI"/>
                </a:endParaRPr>
              </a:p>
            </p:txBody>
          </p:sp>
          <p:sp>
            <p:nvSpPr>
              <p:cNvPr id="52"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3"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4"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5"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6"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13" name="Group 12"/>
          <p:cNvGrpSpPr/>
          <p:nvPr/>
        </p:nvGrpSpPr>
        <p:grpSpPr>
          <a:xfrm>
            <a:off x="275481" y="1219714"/>
            <a:ext cx="2112664" cy="2629101"/>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75481" y="3911815"/>
            <a:ext cx="2112664" cy="2785394"/>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Microsoft</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grpSp>
        <p:nvGrpSpPr>
          <p:cNvPr id="16" name="Group 15"/>
          <p:cNvGrpSpPr/>
          <p:nvPr/>
        </p:nvGrpSpPr>
        <p:grpSpPr>
          <a:xfrm>
            <a:off x="8514115" y="1219715"/>
            <a:ext cx="3657397" cy="5477494"/>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Access Control</a:t>
              </a:r>
            </a:p>
          </p:txBody>
        </p:sp>
        <p:sp>
          <p:nvSpPr>
            <p:cNvPr id="75" name="Rectangle 74"/>
            <p:cNvSpPr/>
            <p:nvPr/>
          </p:nvSpPr>
          <p:spPr bwMode="auto">
            <a:xfrm>
              <a:off x="9097352" y="3519487"/>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Groups and </a:t>
              </a:r>
              <a:br>
                <a:rPr lang="en-US" sz="2000" kern="0">
                  <a:gradFill>
                    <a:gsLst>
                      <a:gs pos="1250">
                        <a:srgbClr val="FFFFFF"/>
                      </a:gs>
                      <a:gs pos="100000">
                        <a:srgbClr val="FFFFFF"/>
                      </a:gs>
                    </a:gsLst>
                    <a:lin ang="5400000" scaled="0"/>
                  </a:gradFill>
                  <a:latin typeface="Segoe UI"/>
                </a:rPr>
              </a:br>
              <a:r>
                <a:rPr lang="en-US" sz="2000" kern="0">
                  <a:gradFill>
                    <a:gsLst>
                      <a:gs pos="1250">
                        <a:srgbClr val="FFFFFF"/>
                      </a:gs>
                      <a:gs pos="100000">
                        <a:srgbClr val="FFFFFF"/>
                      </a:gs>
                    </a:gsLst>
                    <a:lin ang="5400000" scaled="0"/>
                  </a:gradFill>
                  <a:latin typeface="Segoe UI"/>
                </a:rPr>
                <a:t>distribution lists</a:t>
              </a:r>
            </a:p>
          </p:txBody>
        </p:sp>
        <p:sp>
          <p:nvSpPr>
            <p:cNvPr id="76" name="Rectangle 75"/>
            <p:cNvSpPr/>
            <p:nvPr/>
          </p:nvSpPr>
          <p:spPr bwMode="auto">
            <a:xfrm>
              <a:off x="9097352" y="4332975"/>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Multi-Factor Authentication</a:t>
              </a:r>
            </a:p>
          </p:txBody>
        </p:sp>
        <p:sp>
          <p:nvSpPr>
            <p:cNvPr id="80" name="Rectangle 79"/>
            <p:cNvSpPr/>
            <p:nvPr/>
          </p:nvSpPr>
          <p:spPr bwMode="auto">
            <a:xfrm>
              <a:off x="9097352" y="5146466"/>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Anomalous sign </a:t>
              </a:r>
              <a:br>
                <a:rPr lang="en-US" sz="2000" kern="0">
                  <a:gradFill>
                    <a:gsLst>
                      <a:gs pos="1250">
                        <a:srgbClr val="FFFFFF"/>
                      </a:gs>
                      <a:gs pos="100000">
                        <a:srgbClr val="FFFFFF"/>
                      </a:gs>
                    </a:gsLst>
                    <a:lin ang="5400000" scaled="0"/>
                  </a:gradFill>
                  <a:latin typeface="Segoe UI"/>
                </a:rPr>
              </a:br>
              <a:r>
                <a:rPr lang="en-US" sz="2000" kern="0">
                  <a:gradFill>
                    <a:gsLst>
                      <a:gs pos="1250">
                        <a:srgbClr val="FFFFFF"/>
                      </a:gs>
                      <a:gs pos="100000">
                        <a:srgbClr val="FFFFFF"/>
                      </a:gs>
                    </a:gsLst>
                    <a:lin ang="5400000" scaled="0"/>
                  </a:gradFill>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spTree>
    <p:extLst>
      <p:ext uri="{BB962C8B-B14F-4D97-AF65-F5344CB8AC3E}">
        <p14:creationId xmlns:p14="http://schemas.microsoft.com/office/powerpoint/2010/main" val="323386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75482" y="295731"/>
            <a:ext cx="11887878" cy="917444"/>
          </a:xfrm>
        </p:spPr>
        <p:txBody>
          <a:bodyPr/>
          <a:lstStyle/>
          <a:p>
            <a:pPr>
              <a:spcAft>
                <a:spcPts val="612"/>
              </a:spcAft>
            </a:pPr>
            <a:r>
              <a:rPr lang="en-US" sz="4799"/>
              <a:t>Advanced Analytics and </a:t>
            </a:r>
            <a:r>
              <a:rPr lang="en-US" sz="4799" err="1"/>
              <a:t>IoT</a:t>
            </a:r>
            <a:endParaRPr lang="en-US" sz="4799"/>
          </a:p>
        </p:txBody>
      </p:sp>
      <p:grpSp>
        <p:nvGrpSpPr>
          <p:cNvPr id="27" name="Group 26"/>
          <p:cNvGrpSpPr/>
          <p:nvPr/>
        </p:nvGrpSpPr>
        <p:grpSpPr>
          <a:xfrm>
            <a:off x="2450484" y="1219715"/>
            <a:ext cx="6001291" cy="5477494"/>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4102"/>
                <a:ext cx="871634"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Analytics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a:t>
                </a:r>
                <a:r>
                  <a:rPr lang="en-US" sz="1199" err="1">
                    <a:gradFill>
                      <a:gsLst>
                        <a:gs pos="0">
                          <a:srgbClr val="505050"/>
                        </a:gs>
                        <a:gs pos="100000">
                          <a:srgbClr val="505050"/>
                        </a:gs>
                      </a:gsLst>
                      <a:lin ang="5400000" scaled="0"/>
                    </a:gradFill>
                    <a:latin typeface="Segoe UI"/>
                  </a:rPr>
                  <a:t>IoT</a:t>
                </a:r>
                <a:endParaRPr lang="en-US" sz="1199">
                  <a:gradFill>
                    <a:gsLst>
                      <a:gs pos="0">
                        <a:srgbClr val="505050"/>
                      </a:gs>
                      <a:gs pos="100000">
                        <a:srgbClr val="505050"/>
                      </a:gs>
                    </a:gsLst>
                    <a:lin ang="5400000" scaled="0"/>
                  </a:gradFill>
                  <a:latin typeface="Segoe UI"/>
                </a:endParaRPr>
              </a:p>
            </p:txBody>
          </p:sp>
          <p:sp>
            <p:nvSpPr>
              <p:cNvPr id="58"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9"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60"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61"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62"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6" name="Group 25"/>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Analytics</a:t>
                </a:r>
              </a:p>
            </p:txBody>
          </p:sp>
          <p:sp>
            <p:nvSpPr>
              <p:cNvPr id="83" name="Rectangle 82"/>
              <p:cNvSpPr/>
              <p:nvPr/>
            </p:nvSpPr>
            <p:spPr bwMode="auto">
              <a:xfrm>
                <a:off x="9097352" y="3182333"/>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err="1">
                    <a:gradFill>
                      <a:gsLst>
                        <a:gs pos="1250">
                          <a:srgbClr val="FFFFFF"/>
                        </a:gs>
                        <a:gs pos="100000">
                          <a:srgbClr val="FFFFFF"/>
                        </a:gs>
                      </a:gsLst>
                      <a:lin ang="5400000" scaled="0"/>
                    </a:gradFill>
                    <a:latin typeface="Segoe UI"/>
                  </a:rPr>
                  <a:t>IoT</a:t>
                </a:r>
                <a:r>
                  <a:rPr lang="en-US" sz="2000" kern="0">
                    <a:gradFill>
                      <a:gsLst>
                        <a:gs pos="1250">
                          <a:srgbClr val="FFFFFF"/>
                        </a:gs>
                        <a:gs pos="100000">
                          <a:srgbClr val="FFFFFF"/>
                        </a:gs>
                      </a:gsLst>
                      <a:lin ang="5400000" scaled="0"/>
                    </a:gradFill>
                    <a:latin typeface="Segoe UI"/>
                  </a:rPr>
                  <a:t> for devices and </a:t>
                </a:r>
                <a:br>
                  <a:rPr lang="en-US" sz="2000" kern="0">
                    <a:gradFill>
                      <a:gsLst>
                        <a:gs pos="1250">
                          <a:srgbClr val="FFFFFF"/>
                        </a:gs>
                        <a:gs pos="100000">
                          <a:srgbClr val="FFFFFF"/>
                        </a:gs>
                      </a:gsLst>
                      <a:lin ang="5400000" scaled="0"/>
                    </a:gradFill>
                    <a:latin typeface="Segoe UI"/>
                  </a:rPr>
                </a:br>
                <a:r>
                  <a:rPr lang="en-US" sz="2000" kern="0">
                    <a:gradFill>
                      <a:gsLst>
                        <a:gs pos="1250">
                          <a:srgbClr val="FFFFFF"/>
                        </a:gs>
                        <a:gs pos="100000">
                          <a:srgbClr val="FFFFFF"/>
                        </a:gs>
                      </a:gsLst>
                      <a:lin ang="5400000" scaled="0"/>
                    </a:gradFill>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Cognitive Services</a:t>
                </a:r>
              </a:p>
            </p:txBody>
          </p:sp>
        </p:grpSp>
      </p:grpSp>
      <p:grpSp>
        <p:nvGrpSpPr>
          <p:cNvPr id="24" name="Group 23"/>
          <p:cNvGrpSpPr/>
          <p:nvPr/>
        </p:nvGrpSpPr>
        <p:grpSpPr>
          <a:xfrm>
            <a:off x="275481" y="5373139"/>
            <a:ext cx="2112664" cy="631837"/>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HDInsight</a:t>
              </a:r>
            </a:p>
            <a:p>
              <a:pPr defTabSz="913774" eaLnBrk="0" fontAlgn="base" hangingPunct="0">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75481" y="1219715"/>
            <a:ext cx="2112664" cy="631837"/>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75481" y="1911951"/>
            <a:ext cx="2112664" cy="631837"/>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75481" y="2604189"/>
            <a:ext cx="2112664" cy="631837"/>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75481" y="3296426"/>
            <a:ext cx="2112664" cy="631837"/>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 Lake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grpSp>
      <p:grpSp>
        <p:nvGrpSpPr>
          <p:cNvPr id="25" name="Group 24"/>
          <p:cNvGrpSpPr/>
          <p:nvPr/>
        </p:nvGrpSpPr>
        <p:grpSpPr>
          <a:xfrm>
            <a:off x="275481" y="6065372"/>
            <a:ext cx="2112664" cy="631837"/>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err="1">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IoT</a:t>
              </a: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75481" y="4680901"/>
            <a:ext cx="2112664" cy="631837"/>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nvGrpSpPr>
          <p:cNvPr id="22" name="Group 21"/>
          <p:cNvGrpSpPr/>
          <p:nvPr/>
        </p:nvGrpSpPr>
        <p:grpSpPr>
          <a:xfrm>
            <a:off x="275481" y="3988664"/>
            <a:ext cx="2112664" cy="631837"/>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grpSp>
    </p:spTree>
    <p:extLst>
      <p:ext uri="{BB962C8B-B14F-4D97-AF65-F5344CB8AC3E}">
        <p14:creationId xmlns:p14="http://schemas.microsoft.com/office/powerpoint/2010/main" val="260793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99"/>
              <a:t>Integration services</a:t>
            </a:r>
          </a:p>
        </p:txBody>
      </p:sp>
      <p:grpSp>
        <p:nvGrpSpPr>
          <p:cNvPr id="15" name="Group 14"/>
          <p:cNvGrpSpPr/>
          <p:nvPr/>
        </p:nvGrpSpPr>
        <p:grpSpPr>
          <a:xfrm>
            <a:off x="2450484" y="1219715"/>
            <a:ext cx="6001291" cy="5477494"/>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4102"/>
                <a:ext cx="871634"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Analytics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a:t>
                </a:r>
                <a:r>
                  <a:rPr lang="en-US" sz="1199" err="1">
                    <a:gradFill>
                      <a:gsLst>
                        <a:gs pos="0">
                          <a:srgbClr val="505050"/>
                        </a:gs>
                        <a:gs pos="100000">
                          <a:srgbClr val="505050"/>
                        </a:gs>
                      </a:gsLst>
                      <a:lin ang="5400000" scaled="0"/>
                    </a:gradFill>
                    <a:latin typeface="Segoe UI"/>
                  </a:rPr>
                  <a:t>IoT</a:t>
                </a:r>
                <a:endParaRPr lang="en-US" sz="1199">
                  <a:gradFill>
                    <a:gsLst>
                      <a:gs pos="0">
                        <a:srgbClr val="505050"/>
                      </a:gs>
                      <a:gs pos="100000">
                        <a:srgbClr val="505050"/>
                      </a:gs>
                    </a:gsLst>
                    <a:lin ang="5400000" scaled="0"/>
                  </a:gradFill>
                  <a:latin typeface="Segoe UI"/>
                </a:endParaRPr>
              </a:p>
            </p:txBody>
          </p:sp>
          <p:sp>
            <p:nvSpPr>
              <p:cNvPr id="6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6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6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6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6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14" name="Group 13"/>
          <p:cNvGrpSpPr/>
          <p:nvPr/>
        </p:nvGrpSpPr>
        <p:grpSpPr>
          <a:xfrm>
            <a:off x="8514115" y="1219715"/>
            <a:ext cx="3657397" cy="5477494"/>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nvGrpSpPr>
            <p:cNvPr id="2" name="Group 1"/>
            <p:cNvGrpSpPr/>
            <p:nvPr/>
          </p:nvGrpSpPr>
          <p:grpSpPr>
            <a:xfrm>
              <a:off x="9097352" y="2532603"/>
              <a:ext cx="3075005" cy="2846295"/>
              <a:chOff x="9097352" y="2522912"/>
              <a:chExt cx="3075005" cy="2846295"/>
            </a:xfrm>
          </p:grpSpPr>
          <p:sp>
            <p:nvSpPr>
              <p:cNvPr id="85" name="Rectangle 84"/>
              <p:cNvSpPr/>
              <p:nvPr/>
            </p:nvSpPr>
            <p:spPr bwMode="auto">
              <a:xfrm>
                <a:off x="9097352" y="2522912"/>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Messaging</a:t>
                </a:r>
              </a:p>
            </p:txBody>
          </p:sp>
          <p:sp>
            <p:nvSpPr>
              <p:cNvPr id="87" name="Rectangle 86"/>
              <p:cNvSpPr/>
              <p:nvPr/>
            </p:nvSpPr>
            <p:spPr bwMode="auto">
              <a:xfrm>
                <a:off x="9097352" y="3371337"/>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API Management</a:t>
                </a:r>
              </a:p>
            </p:txBody>
          </p:sp>
        </p:grpSp>
      </p:grpSp>
      <p:grpSp>
        <p:nvGrpSpPr>
          <p:cNvPr id="10" name="Group 9"/>
          <p:cNvGrpSpPr/>
          <p:nvPr/>
        </p:nvGrpSpPr>
        <p:grpSpPr>
          <a:xfrm>
            <a:off x="275481" y="4385356"/>
            <a:ext cx="2112664" cy="72903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err="1">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Biztalk</a:t>
              </a: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75481" y="5176767"/>
            <a:ext cx="2112664" cy="72903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82094" y="3593947"/>
            <a:ext cx="2112664" cy="72903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Service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75481" y="5968177"/>
            <a:ext cx="2112664" cy="72903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Queues</a:t>
              </a:r>
            </a:p>
            <a:p>
              <a:pPr defTabSz="913774" eaLnBrk="0" fontAlgn="base" hangingPunct="0">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75481" y="1219715"/>
            <a:ext cx="2112664" cy="72903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Logic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75481" y="2011126"/>
            <a:ext cx="2112664" cy="72903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API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75481" y="2802537"/>
            <a:ext cx="2112664" cy="72903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50891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5"/>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99"/>
              <a:t>Media services and content delivery network</a:t>
            </a:r>
          </a:p>
        </p:txBody>
      </p:sp>
      <p:grpSp>
        <p:nvGrpSpPr>
          <p:cNvPr id="108" name="Group 107"/>
          <p:cNvGrpSpPr/>
          <p:nvPr/>
        </p:nvGrpSpPr>
        <p:grpSpPr>
          <a:xfrm>
            <a:off x="2450484" y="1219715"/>
            <a:ext cx="6001291" cy="5477494"/>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4102"/>
                <a:ext cx="871634"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Analytics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a:t>
                </a:r>
                <a:r>
                  <a:rPr lang="en-US" sz="1199" err="1">
                    <a:gradFill>
                      <a:gsLst>
                        <a:gs pos="0">
                          <a:srgbClr val="505050"/>
                        </a:gs>
                        <a:gs pos="100000">
                          <a:srgbClr val="505050"/>
                        </a:gs>
                      </a:gsLst>
                      <a:lin ang="5400000" scaled="0"/>
                    </a:gradFill>
                    <a:latin typeface="Segoe UI"/>
                  </a:rPr>
                  <a:t>IoT</a:t>
                </a:r>
                <a:endParaRPr lang="en-US" sz="1199">
                  <a:gradFill>
                    <a:gsLst>
                      <a:gs pos="0">
                        <a:srgbClr val="505050"/>
                      </a:gs>
                      <a:gs pos="100000">
                        <a:srgbClr val="505050"/>
                      </a:gs>
                    </a:gsLst>
                    <a:lin ang="5400000" scaled="0"/>
                  </a:gradFill>
                  <a:latin typeface="Segoe UI"/>
                </a:endParaRPr>
              </a:p>
            </p:txBody>
          </p:sp>
          <p:sp>
            <p:nvSpPr>
              <p:cNvPr id="52"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3"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4"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5"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6"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107" name="Group 106"/>
          <p:cNvGrpSpPr/>
          <p:nvPr/>
        </p:nvGrpSpPr>
        <p:grpSpPr>
          <a:xfrm>
            <a:off x="8514115" y="1219715"/>
            <a:ext cx="3657397" cy="5477494"/>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60" name="Rectangle 59"/>
            <p:cNvSpPr/>
            <p:nvPr/>
          </p:nvSpPr>
          <p:spPr bwMode="auto">
            <a:xfrm>
              <a:off x="9097352" y="2199227"/>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Global content delivery</a:t>
              </a:r>
            </a:p>
          </p:txBody>
        </p:sp>
      </p:grpSp>
      <p:grpSp>
        <p:nvGrpSpPr>
          <p:cNvPr id="103" name="Group 102"/>
          <p:cNvGrpSpPr/>
          <p:nvPr/>
        </p:nvGrpSpPr>
        <p:grpSpPr>
          <a:xfrm>
            <a:off x="275481" y="3593946"/>
            <a:ext cx="2112664" cy="72903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75481" y="5968177"/>
            <a:ext cx="2112664" cy="72903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defTabSz="913774" eaLnBrk="0" fontAlgn="base" hangingPunct="0">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75481" y="5176765"/>
            <a:ext cx="2112664" cy="72903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75481" y="2802535"/>
            <a:ext cx="2112664" cy="72903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nvGrpSpPr>
          <p:cNvPr id="105" name="Group 104"/>
          <p:cNvGrpSpPr/>
          <p:nvPr/>
        </p:nvGrpSpPr>
        <p:grpSpPr>
          <a:xfrm>
            <a:off x="275481" y="2011125"/>
            <a:ext cx="2112664" cy="72903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grpSp>
        <p:nvGrpSpPr>
          <p:cNvPr id="106" name="Group 105"/>
          <p:cNvGrpSpPr/>
          <p:nvPr/>
        </p:nvGrpSpPr>
        <p:grpSpPr>
          <a:xfrm>
            <a:off x="275481" y="1219715"/>
            <a:ext cx="2112664" cy="72903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buClr>
                  <a:srgbClr val="FFFFFF"/>
                </a:buClr>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grpSp>
        <p:nvGrpSpPr>
          <p:cNvPr id="102" name="Group 101"/>
          <p:cNvGrpSpPr/>
          <p:nvPr/>
        </p:nvGrpSpPr>
        <p:grpSpPr>
          <a:xfrm>
            <a:off x="275481" y="4385355"/>
            <a:ext cx="2112664" cy="72903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Media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spTree>
    <p:extLst>
      <p:ext uri="{BB962C8B-B14F-4D97-AF65-F5344CB8AC3E}">
        <p14:creationId xmlns:p14="http://schemas.microsoft.com/office/powerpoint/2010/main" val="43276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2" cy="5165650"/>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Modern Data Architecture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262206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1259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DW</a:t>
            </a:r>
            <a:br>
              <a:rPr lang="en-US" dirty="0"/>
            </a:br>
            <a:r>
              <a:rPr lang="en-US" dirty="0"/>
              <a:t>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8412373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a:t>Under the hood - Architecture</a:t>
            </a:r>
          </a:p>
        </p:txBody>
      </p:sp>
    </p:spTree>
    <p:extLst>
      <p:ext uri="{BB962C8B-B14F-4D97-AF65-F5344CB8AC3E}">
        <p14:creationId xmlns:p14="http://schemas.microsoft.com/office/powerpoint/2010/main" val="234044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a:t>Separate compute from storage</a:t>
            </a:r>
            <a:br>
              <a:rPr lang="en-GB"/>
            </a:br>
            <a:endParaRPr lang="en-US"/>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sp>
        <p:nvSpPr>
          <p:cNvPr id="3" name="Title 2"/>
          <p:cNvSpPr>
            <a:spLocks noGrp="1"/>
          </p:cNvSpPr>
          <p:nvPr>
            <p:ph type="title"/>
          </p:nvPr>
        </p:nvSpPr>
        <p:spPr/>
        <p:txBody>
          <a:bodyPr/>
          <a:lstStyle/>
          <a:p>
            <a:r>
              <a:rPr lang="en-GB"/>
              <a:t>Independently scale compute</a:t>
            </a:r>
            <a:br>
              <a:rPr lang="en-GB"/>
            </a:br>
            <a:endParaRPr lang="en-US"/>
          </a:p>
        </p:txBody>
      </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nvGrpSpPr>
          <p:cNvPr id="98" name="Storage Set">
            <a:extLst>
              <a:ext uri="{FF2B5EF4-FFF2-40B4-BE49-F238E27FC236}">
                <a16:creationId xmlns:a16="http://schemas.microsoft.com/office/drawing/2014/main" id="{7340B756-2B3F-4E38-A3E6-8EF0361EBD99}"/>
              </a:ext>
            </a:extLst>
          </p:cNvPr>
          <p:cNvGrpSpPr/>
          <p:nvPr/>
        </p:nvGrpSpPr>
        <p:grpSpPr>
          <a:xfrm>
            <a:off x="1070955" y="3857253"/>
            <a:ext cx="10403121" cy="2879912"/>
            <a:chOff x="1070225" y="3857302"/>
            <a:chExt cx="10404596" cy="2880320"/>
          </a:xfrm>
          <a:solidFill>
            <a:schemeClr val="tx2"/>
          </a:solidFill>
        </p:grpSpPr>
        <p:sp>
          <p:nvSpPr>
            <p:cNvPr id="99" name="Rounded Rectangle 24">
              <a:extLst>
                <a:ext uri="{FF2B5EF4-FFF2-40B4-BE49-F238E27FC236}">
                  <a16:creationId xmlns:a16="http://schemas.microsoft.com/office/drawing/2014/main" id="{4F4B9593-83A8-4589-987C-E58B7E63307C}"/>
                </a:ext>
              </a:extLst>
            </p:cNvPr>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00" name="Storage">
              <a:extLst>
                <a:ext uri="{FF2B5EF4-FFF2-40B4-BE49-F238E27FC236}">
                  <a16:creationId xmlns:a16="http://schemas.microsoft.com/office/drawing/2014/main" id="{D83E7763-EE5B-4785-B9BA-A065D16F25CC}"/>
                </a:ext>
              </a:extLst>
            </p:cNvPr>
            <p:cNvGrpSpPr/>
            <p:nvPr/>
          </p:nvGrpSpPr>
          <p:grpSpPr>
            <a:xfrm>
              <a:off x="2105793" y="4063853"/>
              <a:ext cx="7367095" cy="524478"/>
              <a:chOff x="2105793" y="4063853"/>
              <a:chExt cx="7367095" cy="524478"/>
            </a:xfrm>
            <a:grpFill/>
          </p:grpSpPr>
          <p:pic>
            <p:nvPicPr>
              <p:cNvPr id="102" name="Picture 101">
                <a:extLst>
                  <a:ext uri="{FF2B5EF4-FFF2-40B4-BE49-F238E27FC236}">
                    <a16:creationId xmlns:a16="http://schemas.microsoft.com/office/drawing/2014/main" id="{F1F0C49C-E258-4DC6-858C-53A8D7B605CA}"/>
                  </a:ext>
                </a:extLst>
              </p:cNvPr>
              <p:cNvPicPr>
                <a:picLocks noChangeAspect="1"/>
              </p:cNvPicPr>
              <p:nvPr/>
            </p:nvPicPr>
            <p:blipFill>
              <a:blip r:embed="rId4">
                <a:biLevel thresh="25000"/>
              </a:blip>
              <a:stretch>
                <a:fillRect/>
              </a:stretch>
            </p:blipFill>
            <p:spPr>
              <a:xfrm>
                <a:off x="7409700" y="4073326"/>
                <a:ext cx="498824" cy="498825"/>
              </a:xfrm>
              <a:prstGeom prst="rect">
                <a:avLst/>
              </a:prstGeom>
              <a:grpFill/>
              <a:ln>
                <a:noFill/>
              </a:ln>
            </p:spPr>
          </p:pic>
          <p:pic>
            <p:nvPicPr>
              <p:cNvPr id="103" name="Picture 102">
                <a:extLst>
                  <a:ext uri="{FF2B5EF4-FFF2-40B4-BE49-F238E27FC236}">
                    <a16:creationId xmlns:a16="http://schemas.microsoft.com/office/drawing/2014/main" id="{6FEB4FB7-9024-4386-80CF-6CCD05AD278A}"/>
                  </a:ext>
                </a:extLst>
              </p:cNvPr>
              <p:cNvPicPr>
                <a:picLocks noChangeAspect="1"/>
              </p:cNvPicPr>
              <p:nvPr/>
            </p:nvPicPr>
            <p:blipFill>
              <a:blip r:embed="rId4">
                <a:biLevel thresh="25000"/>
              </a:blip>
              <a:stretch>
                <a:fillRect/>
              </a:stretch>
            </p:blipFill>
            <p:spPr>
              <a:xfrm>
                <a:off x="8192260" y="4089506"/>
                <a:ext cx="498824" cy="498825"/>
              </a:xfrm>
              <a:prstGeom prst="rect">
                <a:avLst/>
              </a:prstGeom>
              <a:grpFill/>
              <a:ln>
                <a:noFill/>
              </a:ln>
            </p:spPr>
          </p:pic>
          <p:pic>
            <p:nvPicPr>
              <p:cNvPr id="104" name="Picture 103">
                <a:extLst>
                  <a:ext uri="{FF2B5EF4-FFF2-40B4-BE49-F238E27FC236}">
                    <a16:creationId xmlns:a16="http://schemas.microsoft.com/office/drawing/2014/main" id="{146F8F6C-0F75-48E1-8B10-D95CBF85B051}"/>
                  </a:ext>
                </a:extLst>
              </p:cNvPr>
              <p:cNvPicPr>
                <a:picLocks noChangeAspect="1"/>
              </p:cNvPicPr>
              <p:nvPr/>
            </p:nvPicPr>
            <p:blipFill>
              <a:blip r:embed="rId4">
                <a:biLevel thresh="25000"/>
              </a:blip>
              <a:stretch>
                <a:fillRect/>
              </a:stretch>
            </p:blipFill>
            <p:spPr>
              <a:xfrm>
                <a:off x="8974064" y="4089506"/>
                <a:ext cx="498824" cy="498825"/>
              </a:xfrm>
              <a:prstGeom prst="rect">
                <a:avLst/>
              </a:prstGeom>
              <a:grpFill/>
              <a:ln>
                <a:noFill/>
              </a:ln>
            </p:spPr>
          </p:pic>
          <p:pic>
            <p:nvPicPr>
              <p:cNvPr id="105" name="Picture 104">
                <a:extLst>
                  <a:ext uri="{FF2B5EF4-FFF2-40B4-BE49-F238E27FC236}">
                    <a16:creationId xmlns:a16="http://schemas.microsoft.com/office/drawing/2014/main" id="{9C2F70FC-533F-4BA2-A6BD-82815DCA9B12}"/>
                  </a:ext>
                </a:extLst>
              </p:cNvPr>
              <p:cNvPicPr>
                <a:picLocks noChangeAspect="1"/>
              </p:cNvPicPr>
              <p:nvPr/>
            </p:nvPicPr>
            <p:blipFill>
              <a:blip r:embed="rId4">
                <a:biLevel thresh="25000"/>
              </a:blip>
              <a:stretch>
                <a:fillRect/>
              </a:stretch>
            </p:blipFill>
            <p:spPr>
              <a:xfrm>
                <a:off x="2105793" y="4073326"/>
                <a:ext cx="498824" cy="498825"/>
              </a:xfrm>
              <a:prstGeom prst="rect">
                <a:avLst/>
              </a:prstGeom>
              <a:grpFill/>
              <a:ln>
                <a:noFill/>
              </a:ln>
            </p:spPr>
          </p:pic>
          <p:pic>
            <p:nvPicPr>
              <p:cNvPr id="106" name="Picture 105">
                <a:extLst>
                  <a:ext uri="{FF2B5EF4-FFF2-40B4-BE49-F238E27FC236}">
                    <a16:creationId xmlns:a16="http://schemas.microsoft.com/office/drawing/2014/main" id="{7E99EB72-8678-4DA8-BB13-EC7AA2379C5B}"/>
                  </a:ext>
                </a:extLst>
              </p:cNvPr>
              <p:cNvPicPr>
                <a:picLocks noChangeAspect="1"/>
              </p:cNvPicPr>
              <p:nvPr/>
            </p:nvPicPr>
            <p:blipFill>
              <a:blip r:embed="rId4">
                <a:biLevel thresh="25000"/>
              </a:blip>
              <a:stretch>
                <a:fillRect/>
              </a:stretch>
            </p:blipFill>
            <p:spPr>
              <a:xfrm>
                <a:off x="2815380" y="4069943"/>
                <a:ext cx="498824" cy="498825"/>
              </a:xfrm>
              <a:prstGeom prst="rect">
                <a:avLst/>
              </a:prstGeom>
              <a:grpFill/>
              <a:ln>
                <a:noFill/>
              </a:ln>
            </p:spPr>
          </p:pic>
          <p:pic>
            <p:nvPicPr>
              <p:cNvPr id="107" name="Picture 106">
                <a:extLst>
                  <a:ext uri="{FF2B5EF4-FFF2-40B4-BE49-F238E27FC236}">
                    <a16:creationId xmlns:a16="http://schemas.microsoft.com/office/drawing/2014/main" id="{83855F40-5C76-4B34-9118-30BCAA187B0E}"/>
                  </a:ext>
                </a:extLst>
              </p:cNvPr>
              <p:cNvPicPr>
                <a:picLocks noChangeAspect="1"/>
              </p:cNvPicPr>
              <p:nvPr/>
            </p:nvPicPr>
            <p:blipFill>
              <a:blip r:embed="rId4">
                <a:biLevel thresh="25000"/>
              </a:blip>
              <a:stretch>
                <a:fillRect/>
              </a:stretch>
            </p:blipFill>
            <p:spPr>
              <a:xfrm>
                <a:off x="3545702" y="4078224"/>
                <a:ext cx="498824" cy="498825"/>
              </a:xfrm>
              <a:prstGeom prst="rect">
                <a:avLst/>
              </a:prstGeom>
              <a:grpFill/>
              <a:ln>
                <a:noFill/>
              </a:ln>
            </p:spPr>
          </p:pic>
          <p:pic>
            <p:nvPicPr>
              <p:cNvPr id="109" name="Picture 108">
                <a:extLst>
                  <a:ext uri="{FF2B5EF4-FFF2-40B4-BE49-F238E27FC236}">
                    <a16:creationId xmlns:a16="http://schemas.microsoft.com/office/drawing/2014/main" id="{6C2B20A9-DDD5-40BE-AD34-33339733E364}"/>
                  </a:ext>
                </a:extLst>
              </p:cNvPr>
              <p:cNvPicPr>
                <a:picLocks noChangeAspect="1"/>
              </p:cNvPicPr>
              <p:nvPr/>
            </p:nvPicPr>
            <p:blipFill>
              <a:blip r:embed="rId4">
                <a:biLevel thresh="25000"/>
              </a:blip>
              <a:stretch>
                <a:fillRect/>
              </a:stretch>
            </p:blipFill>
            <p:spPr>
              <a:xfrm>
                <a:off x="4305964" y="4074966"/>
                <a:ext cx="498824" cy="498825"/>
              </a:xfrm>
              <a:prstGeom prst="rect">
                <a:avLst/>
              </a:prstGeom>
              <a:grpFill/>
              <a:ln>
                <a:noFill/>
              </a:ln>
            </p:spPr>
          </p:pic>
          <p:pic>
            <p:nvPicPr>
              <p:cNvPr id="111" name="Picture 110">
                <a:extLst>
                  <a:ext uri="{FF2B5EF4-FFF2-40B4-BE49-F238E27FC236}">
                    <a16:creationId xmlns:a16="http://schemas.microsoft.com/office/drawing/2014/main" id="{F98E4F28-AB1F-40CC-A6D3-CE27EE2CFB33}"/>
                  </a:ext>
                </a:extLst>
              </p:cNvPr>
              <p:cNvPicPr>
                <a:picLocks noChangeAspect="1"/>
              </p:cNvPicPr>
              <p:nvPr/>
            </p:nvPicPr>
            <p:blipFill>
              <a:blip r:embed="rId4">
                <a:biLevel thresh="25000"/>
              </a:blip>
              <a:stretch>
                <a:fillRect/>
              </a:stretch>
            </p:blipFill>
            <p:spPr>
              <a:xfrm>
                <a:off x="5113063" y="4078224"/>
                <a:ext cx="498824" cy="498825"/>
              </a:xfrm>
              <a:prstGeom prst="rect">
                <a:avLst/>
              </a:prstGeom>
              <a:grpFill/>
              <a:ln>
                <a:noFill/>
              </a:ln>
            </p:spPr>
          </p:pic>
          <p:pic>
            <p:nvPicPr>
              <p:cNvPr id="112" name="Picture 111">
                <a:extLst>
                  <a:ext uri="{FF2B5EF4-FFF2-40B4-BE49-F238E27FC236}">
                    <a16:creationId xmlns:a16="http://schemas.microsoft.com/office/drawing/2014/main" id="{F0643230-B31B-462D-AF20-7965816D8C2E}"/>
                  </a:ext>
                </a:extLst>
              </p:cNvPr>
              <p:cNvPicPr>
                <a:picLocks noChangeAspect="1"/>
              </p:cNvPicPr>
              <p:nvPr/>
            </p:nvPicPr>
            <p:blipFill>
              <a:blip r:embed="rId4">
                <a:biLevel thresh="25000"/>
              </a:blip>
              <a:stretch>
                <a:fillRect/>
              </a:stretch>
            </p:blipFill>
            <p:spPr>
              <a:xfrm>
                <a:off x="5873665" y="4063853"/>
                <a:ext cx="498824" cy="498825"/>
              </a:xfrm>
              <a:prstGeom prst="rect">
                <a:avLst/>
              </a:prstGeom>
              <a:grpFill/>
              <a:ln>
                <a:noFill/>
              </a:ln>
            </p:spPr>
          </p:pic>
          <p:pic>
            <p:nvPicPr>
              <p:cNvPr id="113" name="Picture 112">
                <a:extLst>
                  <a:ext uri="{FF2B5EF4-FFF2-40B4-BE49-F238E27FC236}">
                    <a16:creationId xmlns:a16="http://schemas.microsoft.com/office/drawing/2014/main" id="{75531757-0D2B-4892-B3E3-682924C5B145}"/>
                  </a:ext>
                </a:extLst>
              </p:cNvPr>
              <p:cNvPicPr>
                <a:picLocks noChangeAspect="1"/>
              </p:cNvPicPr>
              <p:nvPr/>
            </p:nvPicPr>
            <p:blipFill>
              <a:blip r:embed="rId4">
                <a:biLevel thresh="25000"/>
              </a:blip>
              <a:stretch>
                <a:fillRect/>
              </a:stretch>
            </p:blipFill>
            <p:spPr>
              <a:xfrm>
                <a:off x="6622793" y="4063853"/>
                <a:ext cx="498824" cy="498825"/>
              </a:xfrm>
              <a:prstGeom prst="rect">
                <a:avLst/>
              </a:prstGeom>
              <a:grpFill/>
              <a:ln>
                <a:noFill/>
              </a:ln>
            </p:spPr>
          </p:pic>
        </p:grpSp>
        <p:sp>
          <p:nvSpPr>
            <p:cNvPr id="101" name="Storage Text">
              <a:extLst>
                <a:ext uri="{FF2B5EF4-FFF2-40B4-BE49-F238E27FC236}">
                  <a16:creationId xmlns:a16="http://schemas.microsoft.com/office/drawing/2014/main" id="{A2B8DA3C-9013-479C-86D6-C31850FB5252}"/>
                </a:ext>
              </a:extLst>
            </p:cNvPr>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114" name="Picture 113">
            <a:extLst>
              <a:ext uri="{FF2B5EF4-FFF2-40B4-BE49-F238E27FC236}">
                <a16:creationId xmlns:a16="http://schemas.microsoft.com/office/drawing/2014/main" id="{F6F46744-7920-46E0-91B4-5C381E2EF873}"/>
              </a:ext>
            </a:extLst>
          </p:cNvPr>
          <p:cNvPicPr>
            <a:picLocks noChangeAspect="1"/>
          </p:cNvPicPr>
          <p:nvPr/>
        </p:nvPicPr>
        <p:blipFill>
          <a:blip r:embed="rId4">
            <a:biLevel thresh="25000"/>
          </a:blip>
          <a:stretch>
            <a:fillRect/>
          </a:stretch>
        </p:blipFill>
        <p:spPr>
          <a:xfrm>
            <a:off x="9741582"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06AB82F0-C2C4-4D21-8FB6-E27B626AED2B}"/>
              </a:ext>
            </a:extLst>
          </p:cNvPr>
          <p:cNvPicPr>
            <a:picLocks noChangeAspect="1"/>
          </p:cNvPicPr>
          <p:nvPr/>
        </p:nvPicPr>
        <p:blipFill>
          <a:blip r:embed="rId4">
            <a:biLevel thresh="25000"/>
          </a:blip>
          <a:stretch>
            <a:fillRect/>
          </a:stretch>
        </p:blipFill>
        <p:spPr>
          <a:xfrm>
            <a:off x="10430895" y="4089424"/>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DC8ACC24-4B6D-4C38-9E34-B7F8C23FD77B}"/>
              </a:ext>
            </a:extLst>
          </p:cNvPr>
          <p:cNvPicPr>
            <a:picLocks noChangeAspect="1"/>
          </p:cNvPicPr>
          <p:nvPr/>
        </p:nvPicPr>
        <p:blipFill>
          <a:blip r:embed="rId4">
            <a:biLevel thresh="25000"/>
          </a:blip>
          <a:stretch>
            <a:fillRect/>
          </a:stretch>
        </p:blipFill>
        <p:spPr>
          <a:xfrm>
            <a:off x="7392015" y="4601130"/>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501AC120-F350-4A03-B17A-60E94280C2AD}"/>
              </a:ext>
            </a:extLst>
          </p:cNvPr>
          <p:cNvPicPr>
            <a:picLocks noChangeAspect="1"/>
          </p:cNvPicPr>
          <p:nvPr/>
        </p:nvPicPr>
        <p:blipFill>
          <a:blip r:embed="rId4">
            <a:biLevel thresh="25000"/>
          </a:blip>
          <a:stretch>
            <a:fillRect/>
          </a:stretch>
        </p:blipFill>
        <p:spPr>
          <a:xfrm>
            <a:off x="8174464"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D2EE7185-1BF7-4FB4-A83D-9A0C07E9E2DA}"/>
              </a:ext>
            </a:extLst>
          </p:cNvPr>
          <p:cNvPicPr>
            <a:picLocks noChangeAspect="1"/>
          </p:cNvPicPr>
          <p:nvPr/>
        </p:nvPicPr>
        <p:blipFill>
          <a:blip r:embed="rId4">
            <a:biLevel thresh="25000"/>
          </a:blip>
          <a:stretch>
            <a:fillRect/>
          </a:stretch>
        </p:blipFill>
        <p:spPr>
          <a:xfrm>
            <a:off x="8956158" y="4617307"/>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99A9DDBC-B6EC-45C9-82E4-DCB2829D8344}"/>
              </a:ext>
            </a:extLst>
          </p:cNvPr>
          <p:cNvPicPr>
            <a:picLocks noChangeAspect="1"/>
          </p:cNvPicPr>
          <p:nvPr/>
        </p:nvPicPr>
        <p:blipFill>
          <a:blip r:embed="rId4">
            <a:biLevel thresh="25000"/>
          </a:blip>
          <a:stretch>
            <a:fillRect/>
          </a:stretch>
        </p:blipFill>
        <p:spPr>
          <a:xfrm>
            <a:off x="2088860" y="4601130"/>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FD0D91EF-8361-4AF0-A4A3-CC8DBC13FC67}"/>
              </a:ext>
            </a:extLst>
          </p:cNvPr>
          <p:cNvPicPr>
            <a:picLocks noChangeAspect="1"/>
          </p:cNvPicPr>
          <p:nvPr/>
        </p:nvPicPr>
        <p:blipFill>
          <a:blip r:embed="rId4">
            <a:biLevel thresh="25000"/>
          </a:blip>
          <a:stretch>
            <a:fillRect/>
          </a:stretch>
        </p:blipFill>
        <p:spPr>
          <a:xfrm>
            <a:off x="2798346" y="459774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BEAECABA-5538-4C1A-B7BD-C4EA05FFE205}"/>
              </a:ext>
            </a:extLst>
          </p:cNvPr>
          <p:cNvPicPr>
            <a:picLocks noChangeAspect="1"/>
          </p:cNvPicPr>
          <p:nvPr/>
        </p:nvPicPr>
        <p:blipFill>
          <a:blip r:embed="rId4">
            <a:biLevel thresh="25000"/>
          </a:blip>
          <a:stretch>
            <a:fillRect/>
          </a:stretch>
        </p:blipFill>
        <p:spPr>
          <a:xfrm>
            <a:off x="3528565" y="4606027"/>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318EBD7B-0439-496D-A487-811C44975F29}"/>
              </a:ext>
            </a:extLst>
          </p:cNvPr>
          <p:cNvPicPr>
            <a:picLocks noChangeAspect="1"/>
          </p:cNvPicPr>
          <p:nvPr/>
        </p:nvPicPr>
        <p:blipFill>
          <a:blip r:embed="rId4">
            <a:biLevel thresh="25000"/>
          </a:blip>
          <a:stretch>
            <a:fillRect/>
          </a:stretch>
        </p:blipFill>
        <p:spPr>
          <a:xfrm>
            <a:off x="4288719" y="4602769"/>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7422DE59-C524-413B-8583-EBCCD902D782}"/>
              </a:ext>
            </a:extLst>
          </p:cNvPr>
          <p:cNvPicPr>
            <a:picLocks noChangeAspect="1"/>
          </p:cNvPicPr>
          <p:nvPr/>
        </p:nvPicPr>
        <p:blipFill>
          <a:blip r:embed="rId4">
            <a:biLevel thresh="25000"/>
          </a:blip>
          <a:stretch>
            <a:fillRect/>
          </a:stretch>
        </p:blipFill>
        <p:spPr>
          <a:xfrm>
            <a:off x="5095704" y="4606027"/>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6E011C2B-7D89-4C14-ACDB-A82EF35F95D2}"/>
              </a:ext>
            </a:extLst>
          </p:cNvPr>
          <p:cNvPicPr>
            <a:picLocks noChangeAspect="1"/>
          </p:cNvPicPr>
          <p:nvPr/>
        </p:nvPicPr>
        <p:blipFill>
          <a:blip r:embed="rId4">
            <a:biLevel thresh="25000"/>
          </a:blip>
          <a:stretch>
            <a:fillRect/>
          </a:stretch>
        </p:blipFill>
        <p:spPr>
          <a:xfrm>
            <a:off x="5856198"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532515F3-36F7-4E73-8C8D-17B7D2409F06}"/>
              </a:ext>
            </a:extLst>
          </p:cNvPr>
          <p:cNvPicPr>
            <a:picLocks noChangeAspect="1"/>
          </p:cNvPicPr>
          <p:nvPr/>
        </p:nvPicPr>
        <p:blipFill>
          <a:blip r:embed="rId4">
            <a:biLevel thresh="25000"/>
          </a:blip>
          <a:stretch>
            <a:fillRect/>
          </a:stretch>
        </p:blipFill>
        <p:spPr>
          <a:xfrm>
            <a:off x="6605220" y="459165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9DDF9A41-B578-473B-BEA8-4024D61A715C}"/>
              </a:ext>
            </a:extLst>
          </p:cNvPr>
          <p:cNvPicPr>
            <a:picLocks noChangeAspect="1"/>
          </p:cNvPicPr>
          <p:nvPr/>
        </p:nvPicPr>
        <p:blipFill>
          <a:blip r:embed="rId4">
            <a:biLevel thresh="25000"/>
          </a:blip>
          <a:stretch>
            <a:fillRect/>
          </a:stretch>
        </p:blipFill>
        <p:spPr>
          <a:xfrm>
            <a:off x="7381805" y="5158788"/>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938A8147-DA83-42E3-A179-5918871A4A1E}"/>
              </a:ext>
            </a:extLst>
          </p:cNvPr>
          <p:cNvPicPr>
            <a:picLocks noChangeAspect="1"/>
          </p:cNvPicPr>
          <p:nvPr/>
        </p:nvPicPr>
        <p:blipFill>
          <a:blip r:embed="rId4">
            <a:biLevel thresh="25000"/>
          </a:blip>
          <a:stretch>
            <a:fillRect/>
          </a:stretch>
        </p:blipFill>
        <p:spPr>
          <a:xfrm>
            <a:off x="8164254"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AAF3C291-429E-4ACA-9A89-99686A703A81}"/>
              </a:ext>
            </a:extLst>
          </p:cNvPr>
          <p:cNvPicPr>
            <a:picLocks noChangeAspect="1"/>
          </p:cNvPicPr>
          <p:nvPr/>
        </p:nvPicPr>
        <p:blipFill>
          <a:blip r:embed="rId4">
            <a:biLevel thresh="25000"/>
          </a:blip>
          <a:stretch>
            <a:fillRect/>
          </a:stretch>
        </p:blipFill>
        <p:spPr>
          <a:xfrm>
            <a:off x="8945948" y="5174965"/>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BB0EFA4D-D129-42F9-B63B-90DB5FF68A81}"/>
              </a:ext>
            </a:extLst>
          </p:cNvPr>
          <p:cNvPicPr>
            <a:picLocks noChangeAspect="1"/>
          </p:cNvPicPr>
          <p:nvPr/>
        </p:nvPicPr>
        <p:blipFill>
          <a:blip r:embed="rId4">
            <a:biLevel thresh="25000"/>
          </a:blip>
          <a:stretch>
            <a:fillRect/>
          </a:stretch>
        </p:blipFill>
        <p:spPr>
          <a:xfrm>
            <a:off x="2078650" y="5158788"/>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591890A1-D1AE-4787-88DE-0B111320E48C}"/>
              </a:ext>
            </a:extLst>
          </p:cNvPr>
          <p:cNvPicPr>
            <a:picLocks noChangeAspect="1"/>
          </p:cNvPicPr>
          <p:nvPr/>
        </p:nvPicPr>
        <p:blipFill>
          <a:blip r:embed="rId4">
            <a:biLevel thresh="25000"/>
          </a:blip>
          <a:stretch>
            <a:fillRect/>
          </a:stretch>
        </p:blipFill>
        <p:spPr>
          <a:xfrm>
            <a:off x="2788136" y="515540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07A67D46-EC97-4AE8-90EF-EE24E28D6450}"/>
              </a:ext>
            </a:extLst>
          </p:cNvPr>
          <p:cNvPicPr>
            <a:picLocks noChangeAspect="1"/>
          </p:cNvPicPr>
          <p:nvPr/>
        </p:nvPicPr>
        <p:blipFill>
          <a:blip r:embed="rId4">
            <a:biLevel thresh="25000"/>
          </a:blip>
          <a:stretch>
            <a:fillRect/>
          </a:stretch>
        </p:blipFill>
        <p:spPr>
          <a:xfrm>
            <a:off x="3518355" y="5163685"/>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5E0EDB0F-2137-4EF5-A4B7-7614BB17FB28}"/>
              </a:ext>
            </a:extLst>
          </p:cNvPr>
          <p:cNvPicPr>
            <a:picLocks noChangeAspect="1"/>
          </p:cNvPicPr>
          <p:nvPr/>
        </p:nvPicPr>
        <p:blipFill>
          <a:blip r:embed="rId4">
            <a:biLevel thresh="25000"/>
          </a:blip>
          <a:stretch>
            <a:fillRect/>
          </a:stretch>
        </p:blipFill>
        <p:spPr>
          <a:xfrm>
            <a:off x="4278509" y="5160427"/>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E4D0584B-6873-4CDA-A951-8EE48F262F7D}"/>
              </a:ext>
            </a:extLst>
          </p:cNvPr>
          <p:cNvPicPr>
            <a:picLocks noChangeAspect="1"/>
          </p:cNvPicPr>
          <p:nvPr/>
        </p:nvPicPr>
        <p:blipFill>
          <a:blip r:embed="rId4">
            <a:biLevel thresh="25000"/>
          </a:blip>
          <a:stretch>
            <a:fillRect/>
          </a:stretch>
        </p:blipFill>
        <p:spPr>
          <a:xfrm>
            <a:off x="5085494" y="5163685"/>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F4EFC0A3-7292-4434-99DB-2C77EFA57A41}"/>
              </a:ext>
            </a:extLst>
          </p:cNvPr>
          <p:cNvPicPr>
            <a:picLocks noChangeAspect="1"/>
          </p:cNvPicPr>
          <p:nvPr/>
        </p:nvPicPr>
        <p:blipFill>
          <a:blip r:embed="rId4">
            <a:biLevel thresh="25000"/>
          </a:blip>
          <a:stretch>
            <a:fillRect/>
          </a:stretch>
        </p:blipFill>
        <p:spPr>
          <a:xfrm>
            <a:off x="5845988"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BFDE4767-A8D7-4D6E-A89F-BAB159142FB4}"/>
              </a:ext>
            </a:extLst>
          </p:cNvPr>
          <p:cNvPicPr>
            <a:picLocks noChangeAspect="1"/>
          </p:cNvPicPr>
          <p:nvPr/>
        </p:nvPicPr>
        <p:blipFill>
          <a:blip r:embed="rId4">
            <a:biLevel thresh="25000"/>
          </a:blip>
          <a:stretch>
            <a:fillRect/>
          </a:stretch>
        </p:blipFill>
        <p:spPr>
          <a:xfrm>
            <a:off x="6595010" y="5149316"/>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2E7066E0-A5EA-4A47-9EB0-15579C35968D}"/>
              </a:ext>
            </a:extLst>
          </p:cNvPr>
          <p:cNvPicPr>
            <a:picLocks noChangeAspect="1"/>
          </p:cNvPicPr>
          <p:nvPr/>
        </p:nvPicPr>
        <p:blipFill>
          <a:blip r:embed="rId4">
            <a:biLevel thresh="25000"/>
          </a:blip>
          <a:stretch>
            <a:fillRect/>
          </a:stretch>
        </p:blipFill>
        <p:spPr>
          <a:xfrm>
            <a:off x="7364398" y="5652027"/>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18CD6104-805E-4DE1-B142-11327E383D95}"/>
              </a:ext>
            </a:extLst>
          </p:cNvPr>
          <p:cNvPicPr>
            <a:picLocks noChangeAspect="1"/>
          </p:cNvPicPr>
          <p:nvPr/>
        </p:nvPicPr>
        <p:blipFill>
          <a:blip r:embed="rId4">
            <a:biLevel thresh="25000"/>
          </a:blip>
          <a:stretch>
            <a:fillRect/>
          </a:stretch>
        </p:blipFill>
        <p:spPr>
          <a:xfrm>
            <a:off x="8146847"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A74C4DBD-9B26-4C77-B0AF-7E9DE9795F9B}"/>
              </a:ext>
            </a:extLst>
          </p:cNvPr>
          <p:cNvPicPr>
            <a:picLocks noChangeAspect="1"/>
          </p:cNvPicPr>
          <p:nvPr/>
        </p:nvPicPr>
        <p:blipFill>
          <a:blip r:embed="rId4">
            <a:biLevel thresh="25000"/>
          </a:blip>
          <a:stretch>
            <a:fillRect/>
          </a:stretch>
        </p:blipFill>
        <p:spPr>
          <a:xfrm>
            <a:off x="8928541" y="5668204"/>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C798D106-D5B1-4467-988C-EB2ABF2112D5}"/>
              </a:ext>
            </a:extLst>
          </p:cNvPr>
          <p:cNvPicPr>
            <a:picLocks noChangeAspect="1"/>
          </p:cNvPicPr>
          <p:nvPr/>
        </p:nvPicPr>
        <p:blipFill>
          <a:blip r:embed="rId4">
            <a:biLevel thresh="25000"/>
          </a:blip>
          <a:stretch>
            <a:fillRect/>
          </a:stretch>
        </p:blipFill>
        <p:spPr>
          <a:xfrm>
            <a:off x="2061243" y="5652027"/>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77784F78-ACEA-4D24-AB64-3E9E06C56F10}"/>
              </a:ext>
            </a:extLst>
          </p:cNvPr>
          <p:cNvPicPr>
            <a:picLocks noChangeAspect="1"/>
          </p:cNvPicPr>
          <p:nvPr/>
        </p:nvPicPr>
        <p:blipFill>
          <a:blip r:embed="rId4">
            <a:biLevel thresh="25000"/>
          </a:blip>
          <a:stretch>
            <a:fillRect/>
          </a:stretch>
        </p:blipFill>
        <p:spPr>
          <a:xfrm>
            <a:off x="2770729" y="564864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74D387A9-52DE-47A2-A141-A24B8FB4D309}"/>
              </a:ext>
            </a:extLst>
          </p:cNvPr>
          <p:cNvPicPr>
            <a:picLocks noChangeAspect="1"/>
          </p:cNvPicPr>
          <p:nvPr/>
        </p:nvPicPr>
        <p:blipFill>
          <a:blip r:embed="rId4">
            <a:biLevel thresh="25000"/>
          </a:blip>
          <a:stretch>
            <a:fillRect/>
          </a:stretch>
        </p:blipFill>
        <p:spPr>
          <a:xfrm>
            <a:off x="3500948" y="5656924"/>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364B692D-B62C-495C-808C-CB916AFF9F6B}"/>
              </a:ext>
            </a:extLst>
          </p:cNvPr>
          <p:cNvPicPr>
            <a:picLocks noChangeAspect="1"/>
          </p:cNvPicPr>
          <p:nvPr/>
        </p:nvPicPr>
        <p:blipFill>
          <a:blip r:embed="rId4">
            <a:biLevel thresh="25000"/>
          </a:blip>
          <a:stretch>
            <a:fillRect/>
          </a:stretch>
        </p:blipFill>
        <p:spPr>
          <a:xfrm>
            <a:off x="4261102" y="5653666"/>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ED0DD3B5-9F7F-4958-B564-AC676BCB4200}"/>
              </a:ext>
            </a:extLst>
          </p:cNvPr>
          <p:cNvPicPr>
            <a:picLocks noChangeAspect="1"/>
          </p:cNvPicPr>
          <p:nvPr/>
        </p:nvPicPr>
        <p:blipFill>
          <a:blip r:embed="rId4">
            <a:biLevel thresh="25000"/>
          </a:blip>
          <a:stretch>
            <a:fillRect/>
          </a:stretch>
        </p:blipFill>
        <p:spPr>
          <a:xfrm>
            <a:off x="5068087" y="5656924"/>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8F5A83B0-8B25-441F-B7C9-3C607412FD71}"/>
              </a:ext>
            </a:extLst>
          </p:cNvPr>
          <p:cNvPicPr>
            <a:picLocks noChangeAspect="1"/>
          </p:cNvPicPr>
          <p:nvPr/>
        </p:nvPicPr>
        <p:blipFill>
          <a:blip r:embed="rId4">
            <a:biLevel thresh="25000"/>
          </a:blip>
          <a:stretch>
            <a:fillRect/>
          </a:stretch>
        </p:blipFill>
        <p:spPr>
          <a:xfrm>
            <a:off x="5828581"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33F4F8FA-1CC0-422D-B5E0-35582256075A}"/>
              </a:ext>
            </a:extLst>
          </p:cNvPr>
          <p:cNvPicPr>
            <a:picLocks noChangeAspect="1"/>
          </p:cNvPicPr>
          <p:nvPr/>
        </p:nvPicPr>
        <p:blipFill>
          <a:blip r:embed="rId4">
            <a:biLevel thresh="25000"/>
          </a:blip>
          <a:stretch>
            <a:fillRect/>
          </a:stretch>
        </p:blipFill>
        <p:spPr>
          <a:xfrm>
            <a:off x="6577603" y="5642555"/>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6313A9B7-A270-4714-9686-8639DAE4CA99}"/>
              </a:ext>
            </a:extLst>
          </p:cNvPr>
          <p:cNvPicPr>
            <a:picLocks noChangeAspect="1"/>
          </p:cNvPicPr>
          <p:nvPr/>
        </p:nvPicPr>
        <p:blipFill>
          <a:blip r:embed="rId4">
            <a:biLevel thresh="25000"/>
          </a:blip>
          <a:stretch>
            <a:fillRect/>
          </a:stretch>
        </p:blipFill>
        <p:spPr>
          <a:xfrm>
            <a:off x="7374716" y="6156939"/>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4AFDABC8-B91D-4501-A4BD-303C2FD670AF}"/>
              </a:ext>
            </a:extLst>
          </p:cNvPr>
          <p:cNvPicPr>
            <a:picLocks noChangeAspect="1"/>
          </p:cNvPicPr>
          <p:nvPr/>
        </p:nvPicPr>
        <p:blipFill>
          <a:blip r:embed="rId4">
            <a:biLevel thresh="25000"/>
          </a:blip>
          <a:stretch>
            <a:fillRect/>
          </a:stretch>
        </p:blipFill>
        <p:spPr>
          <a:xfrm>
            <a:off x="8157165"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CABAC921-6CC2-4A91-93FF-B950E52788C3}"/>
              </a:ext>
            </a:extLst>
          </p:cNvPr>
          <p:cNvPicPr>
            <a:picLocks noChangeAspect="1"/>
          </p:cNvPicPr>
          <p:nvPr/>
        </p:nvPicPr>
        <p:blipFill>
          <a:blip r:embed="rId4">
            <a:biLevel thresh="25000"/>
          </a:blip>
          <a:stretch>
            <a:fillRect/>
          </a:stretch>
        </p:blipFill>
        <p:spPr>
          <a:xfrm>
            <a:off x="8938859" y="6173116"/>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B9BB4718-DED0-4017-8381-CA26FFD02F3B}"/>
              </a:ext>
            </a:extLst>
          </p:cNvPr>
          <p:cNvPicPr>
            <a:picLocks noChangeAspect="1"/>
          </p:cNvPicPr>
          <p:nvPr/>
        </p:nvPicPr>
        <p:blipFill>
          <a:blip r:embed="rId4">
            <a:biLevel thresh="25000"/>
          </a:blip>
          <a:stretch>
            <a:fillRect/>
          </a:stretch>
        </p:blipFill>
        <p:spPr>
          <a:xfrm>
            <a:off x="2071561" y="6156939"/>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6EA2497D-6933-4608-A646-ABB3E0504B8D}"/>
              </a:ext>
            </a:extLst>
          </p:cNvPr>
          <p:cNvPicPr>
            <a:picLocks noChangeAspect="1"/>
          </p:cNvPicPr>
          <p:nvPr/>
        </p:nvPicPr>
        <p:blipFill>
          <a:blip r:embed="rId4">
            <a:biLevel thresh="25000"/>
          </a:blip>
          <a:stretch>
            <a:fillRect/>
          </a:stretch>
        </p:blipFill>
        <p:spPr>
          <a:xfrm>
            <a:off x="2781047" y="615355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01968835-3829-4E8C-ACF8-3A06C4709F81}"/>
              </a:ext>
            </a:extLst>
          </p:cNvPr>
          <p:cNvPicPr>
            <a:picLocks noChangeAspect="1"/>
          </p:cNvPicPr>
          <p:nvPr/>
        </p:nvPicPr>
        <p:blipFill>
          <a:blip r:embed="rId4">
            <a:biLevel thresh="25000"/>
          </a:blip>
          <a:stretch>
            <a:fillRect/>
          </a:stretch>
        </p:blipFill>
        <p:spPr>
          <a:xfrm>
            <a:off x="3511266" y="6161836"/>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798071DB-9E55-4E1A-9256-D9E2F019B296}"/>
              </a:ext>
            </a:extLst>
          </p:cNvPr>
          <p:cNvPicPr>
            <a:picLocks noChangeAspect="1"/>
          </p:cNvPicPr>
          <p:nvPr/>
        </p:nvPicPr>
        <p:blipFill>
          <a:blip r:embed="rId4">
            <a:biLevel thresh="25000"/>
          </a:blip>
          <a:stretch>
            <a:fillRect/>
          </a:stretch>
        </p:blipFill>
        <p:spPr>
          <a:xfrm>
            <a:off x="4271420" y="6158578"/>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3F811E6A-5A36-4CAE-8699-F3269D80DA0A}"/>
              </a:ext>
            </a:extLst>
          </p:cNvPr>
          <p:cNvPicPr>
            <a:picLocks noChangeAspect="1"/>
          </p:cNvPicPr>
          <p:nvPr/>
        </p:nvPicPr>
        <p:blipFill>
          <a:blip r:embed="rId4">
            <a:biLevel thresh="25000"/>
          </a:blip>
          <a:stretch>
            <a:fillRect/>
          </a:stretch>
        </p:blipFill>
        <p:spPr>
          <a:xfrm>
            <a:off x="5078405" y="6161836"/>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020562D9-39D6-404E-8D2B-9D55A08F7248}"/>
              </a:ext>
            </a:extLst>
          </p:cNvPr>
          <p:cNvPicPr>
            <a:picLocks noChangeAspect="1"/>
          </p:cNvPicPr>
          <p:nvPr/>
        </p:nvPicPr>
        <p:blipFill>
          <a:blip r:embed="rId4">
            <a:biLevel thresh="25000"/>
          </a:blip>
          <a:stretch>
            <a:fillRect/>
          </a:stretch>
        </p:blipFill>
        <p:spPr>
          <a:xfrm>
            <a:off x="5838899"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12B778A-5FF9-42D6-9FDF-C7A6A94D280E}"/>
              </a:ext>
            </a:extLst>
          </p:cNvPr>
          <p:cNvPicPr>
            <a:picLocks noChangeAspect="1"/>
          </p:cNvPicPr>
          <p:nvPr/>
        </p:nvPicPr>
        <p:blipFill>
          <a:blip r:embed="rId4">
            <a:biLevel thresh="25000"/>
          </a:blip>
          <a:stretch>
            <a:fillRect/>
          </a:stretch>
        </p:blipFill>
        <p:spPr>
          <a:xfrm>
            <a:off x="6587921" y="614746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6CB47F85-5EF1-4C88-95F5-9C15AC2B8486}"/>
              </a:ext>
            </a:extLst>
          </p:cNvPr>
          <p:cNvPicPr>
            <a:picLocks noChangeAspect="1"/>
          </p:cNvPicPr>
          <p:nvPr/>
        </p:nvPicPr>
        <p:blipFill>
          <a:blip r:embed="rId4">
            <a:biLevel thresh="25000"/>
          </a:blip>
          <a:stretch>
            <a:fillRect/>
          </a:stretch>
        </p:blipFill>
        <p:spPr>
          <a:xfrm>
            <a:off x="9741582"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8E7CCB20-AAB7-42D1-BF1D-8279F15C1097}"/>
              </a:ext>
            </a:extLst>
          </p:cNvPr>
          <p:cNvPicPr>
            <a:picLocks noChangeAspect="1"/>
          </p:cNvPicPr>
          <p:nvPr/>
        </p:nvPicPr>
        <p:blipFill>
          <a:blip r:embed="rId4">
            <a:biLevel thresh="25000"/>
          </a:blip>
          <a:stretch>
            <a:fillRect/>
          </a:stretch>
        </p:blipFill>
        <p:spPr>
          <a:xfrm>
            <a:off x="10430895" y="4624427"/>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C52AFB18-2DE0-4CDC-A251-8D359B6833F8}"/>
              </a:ext>
            </a:extLst>
          </p:cNvPr>
          <p:cNvPicPr>
            <a:picLocks noChangeAspect="1"/>
          </p:cNvPicPr>
          <p:nvPr/>
        </p:nvPicPr>
        <p:blipFill>
          <a:blip r:embed="rId4">
            <a:biLevel thresh="25000"/>
          </a:blip>
          <a:stretch>
            <a:fillRect/>
          </a:stretch>
        </p:blipFill>
        <p:spPr>
          <a:xfrm>
            <a:off x="9733462"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103851FF-24BB-4276-8B78-CCA959905242}"/>
              </a:ext>
            </a:extLst>
          </p:cNvPr>
          <p:cNvPicPr>
            <a:picLocks noChangeAspect="1"/>
          </p:cNvPicPr>
          <p:nvPr/>
        </p:nvPicPr>
        <p:blipFill>
          <a:blip r:embed="rId4">
            <a:biLevel thresh="25000"/>
          </a:blip>
          <a:stretch>
            <a:fillRect/>
          </a:stretch>
        </p:blipFill>
        <p:spPr>
          <a:xfrm>
            <a:off x="10422775" y="5195681"/>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3C0298AB-D02A-4185-BEA7-1A99DB011F6B}"/>
              </a:ext>
            </a:extLst>
          </p:cNvPr>
          <p:cNvPicPr>
            <a:picLocks noChangeAspect="1"/>
          </p:cNvPicPr>
          <p:nvPr/>
        </p:nvPicPr>
        <p:blipFill>
          <a:blip r:embed="rId4">
            <a:biLevel thresh="25000"/>
          </a:blip>
          <a:stretch>
            <a:fillRect/>
          </a:stretch>
        </p:blipFill>
        <p:spPr>
          <a:xfrm>
            <a:off x="9733155"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2B372F81-A3DC-49DD-86C2-55F07A387C16}"/>
              </a:ext>
            </a:extLst>
          </p:cNvPr>
          <p:cNvPicPr>
            <a:picLocks noChangeAspect="1"/>
          </p:cNvPicPr>
          <p:nvPr/>
        </p:nvPicPr>
        <p:blipFill>
          <a:blip r:embed="rId4">
            <a:biLevel thresh="25000"/>
          </a:blip>
          <a:stretch>
            <a:fillRect/>
          </a:stretch>
        </p:blipFill>
        <p:spPr>
          <a:xfrm>
            <a:off x="10422468" y="5673360"/>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E4F14718-49B5-4E91-91B1-572097FBE732}"/>
              </a:ext>
            </a:extLst>
          </p:cNvPr>
          <p:cNvPicPr>
            <a:picLocks noChangeAspect="1"/>
          </p:cNvPicPr>
          <p:nvPr/>
        </p:nvPicPr>
        <p:blipFill>
          <a:blip r:embed="rId4">
            <a:biLevel thresh="25000"/>
          </a:blip>
          <a:stretch>
            <a:fillRect/>
          </a:stretch>
        </p:blipFill>
        <p:spPr>
          <a:xfrm>
            <a:off x="9741582" y="6156939"/>
            <a:ext cx="498753" cy="498754"/>
          </a:xfrm>
          <a:prstGeom prst="rect">
            <a:avLst/>
          </a:prstGeom>
          <a:solidFill>
            <a:schemeClr val="tx2"/>
          </a:solidFill>
          <a:ln>
            <a:noFill/>
          </a:ln>
        </p:spPr>
      </p:pic>
      <p:pic>
        <p:nvPicPr>
          <p:cNvPr id="164" name="Picture 163">
            <a:extLst>
              <a:ext uri="{FF2B5EF4-FFF2-40B4-BE49-F238E27FC236}">
                <a16:creationId xmlns:a16="http://schemas.microsoft.com/office/drawing/2014/main" id="{3E522072-A5AC-47E4-B730-B343E0126F4A}"/>
              </a:ext>
            </a:extLst>
          </p:cNvPr>
          <p:cNvPicPr>
            <a:picLocks noChangeAspect="1"/>
          </p:cNvPicPr>
          <p:nvPr/>
        </p:nvPicPr>
        <p:blipFill>
          <a:blip r:embed="rId4">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183250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10456416" y="261570"/>
            <a:ext cx="1317525" cy="1278495"/>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grp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sp>
        <p:nvSpPr>
          <p:cNvPr id="3" name="Title 2"/>
          <p:cNvSpPr>
            <a:spLocks noGrp="1"/>
          </p:cNvSpPr>
          <p:nvPr>
            <p:ph type="title"/>
          </p:nvPr>
        </p:nvSpPr>
        <p:spPr/>
        <p:txBody>
          <a:bodyPr/>
          <a:lstStyle/>
          <a:p>
            <a:r>
              <a:rPr lang="en-GB"/>
              <a:t>Pause and resume workload</a:t>
            </a:r>
            <a:endParaRPr lang="en-US"/>
          </a:p>
        </p:txBody>
      </p:sp>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nvGrpSpPr>
          <p:cNvPr id="97" name="Storage Set">
            <a:extLst>
              <a:ext uri="{FF2B5EF4-FFF2-40B4-BE49-F238E27FC236}">
                <a16:creationId xmlns:a16="http://schemas.microsoft.com/office/drawing/2014/main" id="{E34DD93A-DD88-4C7C-9DC5-12696E04C594}"/>
              </a:ext>
            </a:extLst>
          </p:cNvPr>
          <p:cNvGrpSpPr/>
          <p:nvPr/>
        </p:nvGrpSpPr>
        <p:grpSpPr>
          <a:xfrm>
            <a:off x="1070955" y="3857253"/>
            <a:ext cx="10403121" cy="2879912"/>
            <a:chOff x="1070225" y="3857302"/>
            <a:chExt cx="10404596" cy="2880320"/>
          </a:xfrm>
          <a:solidFill>
            <a:schemeClr val="tx2"/>
          </a:solidFill>
        </p:grpSpPr>
        <p:sp>
          <p:nvSpPr>
            <p:cNvPr id="98" name="Rounded Rectangle 24">
              <a:extLst>
                <a:ext uri="{FF2B5EF4-FFF2-40B4-BE49-F238E27FC236}">
                  <a16:creationId xmlns:a16="http://schemas.microsoft.com/office/drawing/2014/main" id="{E16CE85B-2ECE-40D1-934D-833FBC503DC2}"/>
                </a:ext>
              </a:extLst>
            </p:cNvPr>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99" name="Storage">
              <a:extLst>
                <a:ext uri="{FF2B5EF4-FFF2-40B4-BE49-F238E27FC236}">
                  <a16:creationId xmlns:a16="http://schemas.microsoft.com/office/drawing/2014/main" id="{0F2A0101-675D-4E9F-8D74-394495535810}"/>
                </a:ext>
              </a:extLst>
            </p:cNvPr>
            <p:cNvGrpSpPr/>
            <p:nvPr/>
          </p:nvGrpSpPr>
          <p:grpSpPr>
            <a:xfrm>
              <a:off x="2105793" y="4063853"/>
              <a:ext cx="7367095" cy="524478"/>
              <a:chOff x="2105793" y="4063853"/>
              <a:chExt cx="7367095" cy="524478"/>
            </a:xfrm>
            <a:grpFill/>
          </p:grpSpPr>
          <p:pic>
            <p:nvPicPr>
              <p:cNvPr id="101" name="Picture 100">
                <a:extLst>
                  <a:ext uri="{FF2B5EF4-FFF2-40B4-BE49-F238E27FC236}">
                    <a16:creationId xmlns:a16="http://schemas.microsoft.com/office/drawing/2014/main" id="{B2336363-2F35-4A91-8B5A-4829BF743B11}"/>
                  </a:ext>
                </a:extLst>
              </p:cNvPr>
              <p:cNvPicPr>
                <a:picLocks noChangeAspect="1"/>
              </p:cNvPicPr>
              <p:nvPr/>
            </p:nvPicPr>
            <p:blipFill>
              <a:blip r:embed="rId4">
                <a:biLevel thresh="25000"/>
              </a:blip>
              <a:stretch>
                <a:fillRect/>
              </a:stretch>
            </p:blipFill>
            <p:spPr>
              <a:xfrm>
                <a:off x="7409700" y="4073326"/>
                <a:ext cx="498824" cy="498825"/>
              </a:xfrm>
              <a:prstGeom prst="rect">
                <a:avLst/>
              </a:prstGeom>
              <a:grpFill/>
              <a:ln>
                <a:noFill/>
              </a:ln>
            </p:spPr>
          </p:pic>
          <p:pic>
            <p:nvPicPr>
              <p:cNvPr id="102" name="Picture 101">
                <a:extLst>
                  <a:ext uri="{FF2B5EF4-FFF2-40B4-BE49-F238E27FC236}">
                    <a16:creationId xmlns:a16="http://schemas.microsoft.com/office/drawing/2014/main" id="{70FA3836-FD6B-43C5-B755-5F7C326667CF}"/>
                  </a:ext>
                </a:extLst>
              </p:cNvPr>
              <p:cNvPicPr>
                <a:picLocks noChangeAspect="1"/>
              </p:cNvPicPr>
              <p:nvPr/>
            </p:nvPicPr>
            <p:blipFill>
              <a:blip r:embed="rId4">
                <a:biLevel thresh="25000"/>
              </a:blip>
              <a:stretch>
                <a:fillRect/>
              </a:stretch>
            </p:blipFill>
            <p:spPr>
              <a:xfrm>
                <a:off x="8192260" y="4089506"/>
                <a:ext cx="498824" cy="498825"/>
              </a:xfrm>
              <a:prstGeom prst="rect">
                <a:avLst/>
              </a:prstGeom>
              <a:grpFill/>
              <a:ln>
                <a:noFill/>
              </a:ln>
            </p:spPr>
          </p:pic>
          <p:pic>
            <p:nvPicPr>
              <p:cNvPr id="103" name="Picture 102">
                <a:extLst>
                  <a:ext uri="{FF2B5EF4-FFF2-40B4-BE49-F238E27FC236}">
                    <a16:creationId xmlns:a16="http://schemas.microsoft.com/office/drawing/2014/main" id="{D598393E-0281-4952-9D37-14314F42F4DE}"/>
                  </a:ext>
                </a:extLst>
              </p:cNvPr>
              <p:cNvPicPr>
                <a:picLocks noChangeAspect="1"/>
              </p:cNvPicPr>
              <p:nvPr/>
            </p:nvPicPr>
            <p:blipFill>
              <a:blip r:embed="rId4">
                <a:biLevel thresh="25000"/>
              </a:blip>
              <a:stretch>
                <a:fillRect/>
              </a:stretch>
            </p:blipFill>
            <p:spPr>
              <a:xfrm>
                <a:off x="8974064" y="4089506"/>
                <a:ext cx="498824" cy="498825"/>
              </a:xfrm>
              <a:prstGeom prst="rect">
                <a:avLst/>
              </a:prstGeom>
              <a:grpFill/>
              <a:ln>
                <a:noFill/>
              </a:ln>
            </p:spPr>
          </p:pic>
          <p:pic>
            <p:nvPicPr>
              <p:cNvPr id="104" name="Picture 103">
                <a:extLst>
                  <a:ext uri="{FF2B5EF4-FFF2-40B4-BE49-F238E27FC236}">
                    <a16:creationId xmlns:a16="http://schemas.microsoft.com/office/drawing/2014/main" id="{6FF4DE1C-CE45-4573-9586-A0F5ADF3179D}"/>
                  </a:ext>
                </a:extLst>
              </p:cNvPr>
              <p:cNvPicPr>
                <a:picLocks noChangeAspect="1"/>
              </p:cNvPicPr>
              <p:nvPr/>
            </p:nvPicPr>
            <p:blipFill>
              <a:blip r:embed="rId4">
                <a:biLevel thresh="25000"/>
              </a:blip>
              <a:stretch>
                <a:fillRect/>
              </a:stretch>
            </p:blipFill>
            <p:spPr>
              <a:xfrm>
                <a:off x="2105793" y="4073326"/>
                <a:ext cx="498824" cy="498825"/>
              </a:xfrm>
              <a:prstGeom prst="rect">
                <a:avLst/>
              </a:prstGeom>
              <a:grpFill/>
              <a:ln>
                <a:noFill/>
              </a:ln>
            </p:spPr>
          </p:pic>
          <p:pic>
            <p:nvPicPr>
              <p:cNvPr id="105" name="Picture 104">
                <a:extLst>
                  <a:ext uri="{FF2B5EF4-FFF2-40B4-BE49-F238E27FC236}">
                    <a16:creationId xmlns:a16="http://schemas.microsoft.com/office/drawing/2014/main" id="{E62EDF7F-CACB-4071-B38C-AB828C591218}"/>
                  </a:ext>
                </a:extLst>
              </p:cNvPr>
              <p:cNvPicPr>
                <a:picLocks noChangeAspect="1"/>
              </p:cNvPicPr>
              <p:nvPr/>
            </p:nvPicPr>
            <p:blipFill>
              <a:blip r:embed="rId4">
                <a:biLevel thresh="25000"/>
              </a:blip>
              <a:stretch>
                <a:fillRect/>
              </a:stretch>
            </p:blipFill>
            <p:spPr>
              <a:xfrm>
                <a:off x="2815380" y="4069943"/>
                <a:ext cx="498824" cy="498825"/>
              </a:xfrm>
              <a:prstGeom prst="rect">
                <a:avLst/>
              </a:prstGeom>
              <a:grpFill/>
              <a:ln>
                <a:noFill/>
              </a:ln>
            </p:spPr>
          </p:pic>
          <p:pic>
            <p:nvPicPr>
              <p:cNvPr id="106" name="Picture 105">
                <a:extLst>
                  <a:ext uri="{FF2B5EF4-FFF2-40B4-BE49-F238E27FC236}">
                    <a16:creationId xmlns:a16="http://schemas.microsoft.com/office/drawing/2014/main" id="{1F14B3CA-7E1E-46B8-940C-7AF1D596C0FD}"/>
                  </a:ext>
                </a:extLst>
              </p:cNvPr>
              <p:cNvPicPr>
                <a:picLocks noChangeAspect="1"/>
              </p:cNvPicPr>
              <p:nvPr/>
            </p:nvPicPr>
            <p:blipFill>
              <a:blip r:embed="rId4">
                <a:biLevel thresh="25000"/>
              </a:blip>
              <a:stretch>
                <a:fillRect/>
              </a:stretch>
            </p:blipFill>
            <p:spPr>
              <a:xfrm>
                <a:off x="3545702" y="4078224"/>
                <a:ext cx="498824" cy="498825"/>
              </a:xfrm>
              <a:prstGeom prst="rect">
                <a:avLst/>
              </a:prstGeom>
              <a:grpFill/>
              <a:ln>
                <a:noFill/>
              </a:ln>
            </p:spPr>
          </p:pic>
          <p:pic>
            <p:nvPicPr>
              <p:cNvPr id="107" name="Picture 106">
                <a:extLst>
                  <a:ext uri="{FF2B5EF4-FFF2-40B4-BE49-F238E27FC236}">
                    <a16:creationId xmlns:a16="http://schemas.microsoft.com/office/drawing/2014/main" id="{A36095F3-CA4E-4C91-8858-F753892F5DE6}"/>
                  </a:ext>
                </a:extLst>
              </p:cNvPr>
              <p:cNvPicPr>
                <a:picLocks noChangeAspect="1"/>
              </p:cNvPicPr>
              <p:nvPr/>
            </p:nvPicPr>
            <p:blipFill>
              <a:blip r:embed="rId4">
                <a:biLevel thresh="25000"/>
              </a:blip>
              <a:stretch>
                <a:fillRect/>
              </a:stretch>
            </p:blipFill>
            <p:spPr>
              <a:xfrm>
                <a:off x="4305964" y="4074966"/>
                <a:ext cx="498824" cy="498825"/>
              </a:xfrm>
              <a:prstGeom prst="rect">
                <a:avLst/>
              </a:prstGeom>
              <a:grpFill/>
              <a:ln>
                <a:noFill/>
              </a:ln>
            </p:spPr>
          </p:pic>
          <p:pic>
            <p:nvPicPr>
              <p:cNvPr id="109" name="Picture 108">
                <a:extLst>
                  <a:ext uri="{FF2B5EF4-FFF2-40B4-BE49-F238E27FC236}">
                    <a16:creationId xmlns:a16="http://schemas.microsoft.com/office/drawing/2014/main" id="{94F45948-1656-45CD-88D8-CCC3E27ADC13}"/>
                  </a:ext>
                </a:extLst>
              </p:cNvPr>
              <p:cNvPicPr>
                <a:picLocks noChangeAspect="1"/>
              </p:cNvPicPr>
              <p:nvPr/>
            </p:nvPicPr>
            <p:blipFill>
              <a:blip r:embed="rId4">
                <a:biLevel thresh="25000"/>
              </a:blip>
              <a:stretch>
                <a:fillRect/>
              </a:stretch>
            </p:blipFill>
            <p:spPr>
              <a:xfrm>
                <a:off x="5113063" y="4078224"/>
                <a:ext cx="498824" cy="498825"/>
              </a:xfrm>
              <a:prstGeom prst="rect">
                <a:avLst/>
              </a:prstGeom>
              <a:grpFill/>
              <a:ln>
                <a:noFill/>
              </a:ln>
            </p:spPr>
          </p:pic>
          <p:pic>
            <p:nvPicPr>
              <p:cNvPr id="111" name="Picture 110">
                <a:extLst>
                  <a:ext uri="{FF2B5EF4-FFF2-40B4-BE49-F238E27FC236}">
                    <a16:creationId xmlns:a16="http://schemas.microsoft.com/office/drawing/2014/main" id="{9047592D-1B62-4B41-805C-DC00E554AA6C}"/>
                  </a:ext>
                </a:extLst>
              </p:cNvPr>
              <p:cNvPicPr>
                <a:picLocks noChangeAspect="1"/>
              </p:cNvPicPr>
              <p:nvPr/>
            </p:nvPicPr>
            <p:blipFill>
              <a:blip r:embed="rId4">
                <a:biLevel thresh="25000"/>
              </a:blip>
              <a:stretch>
                <a:fillRect/>
              </a:stretch>
            </p:blipFill>
            <p:spPr>
              <a:xfrm>
                <a:off x="5873665" y="4063853"/>
                <a:ext cx="498824" cy="498825"/>
              </a:xfrm>
              <a:prstGeom prst="rect">
                <a:avLst/>
              </a:prstGeom>
              <a:grpFill/>
              <a:ln>
                <a:noFill/>
              </a:ln>
            </p:spPr>
          </p:pic>
          <p:pic>
            <p:nvPicPr>
              <p:cNvPr id="112" name="Picture 111">
                <a:extLst>
                  <a:ext uri="{FF2B5EF4-FFF2-40B4-BE49-F238E27FC236}">
                    <a16:creationId xmlns:a16="http://schemas.microsoft.com/office/drawing/2014/main" id="{55507721-DB7F-4ED4-9266-BC2AB26C048D}"/>
                  </a:ext>
                </a:extLst>
              </p:cNvPr>
              <p:cNvPicPr>
                <a:picLocks noChangeAspect="1"/>
              </p:cNvPicPr>
              <p:nvPr/>
            </p:nvPicPr>
            <p:blipFill>
              <a:blip r:embed="rId4">
                <a:biLevel thresh="25000"/>
              </a:blip>
              <a:stretch>
                <a:fillRect/>
              </a:stretch>
            </p:blipFill>
            <p:spPr>
              <a:xfrm>
                <a:off x="6622793" y="4063853"/>
                <a:ext cx="498824" cy="498825"/>
              </a:xfrm>
              <a:prstGeom prst="rect">
                <a:avLst/>
              </a:prstGeom>
              <a:grpFill/>
              <a:ln>
                <a:noFill/>
              </a:ln>
            </p:spPr>
          </p:pic>
        </p:grpSp>
        <p:sp>
          <p:nvSpPr>
            <p:cNvPr id="100" name="Storage Text">
              <a:extLst>
                <a:ext uri="{FF2B5EF4-FFF2-40B4-BE49-F238E27FC236}">
                  <a16:creationId xmlns:a16="http://schemas.microsoft.com/office/drawing/2014/main" id="{C3491C14-A4AD-483C-A9FC-561FBEF4B8F6}"/>
                </a:ext>
              </a:extLst>
            </p:cNvPr>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113" name="Picture 112">
            <a:extLst>
              <a:ext uri="{FF2B5EF4-FFF2-40B4-BE49-F238E27FC236}">
                <a16:creationId xmlns:a16="http://schemas.microsoft.com/office/drawing/2014/main" id="{D6E08E29-AF99-4AF0-886F-665A4C0FD071}"/>
              </a:ext>
            </a:extLst>
          </p:cNvPr>
          <p:cNvPicPr>
            <a:picLocks noChangeAspect="1"/>
          </p:cNvPicPr>
          <p:nvPr/>
        </p:nvPicPr>
        <p:blipFill>
          <a:blip r:embed="rId4">
            <a:biLevel thresh="25000"/>
          </a:blip>
          <a:stretch>
            <a:fillRect/>
          </a:stretch>
        </p:blipFill>
        <p:spPr>
          <a:xfrm>
            <a:off x="9741582" y="4089424"/>
            <a:ext cx="498753" cy="498754"/>
          </a:xfrm>
          <a:prstGeom prst="rect">
            <a:avLst/>
          </a:prstGeom>
          <a:solidFill>
            <a:schemeClr val="tx2"/>
          </a:solidFill>
          <a:ln>
            <a:noFill/>
          </a:ln>
        </p:spPr>
      </p:pic>
      <p:pic>
        <p:nvPicPr>
          <p:cNvPr id="114" name="Picture 113">
            <a:extLst>
              <a:ext uri="{FF2B5EF4-FFF2-40B4-BE49-F238E27FC236}">
                <a16:creationId xmlns:a16="http://schemas.microsoft.com/office/drawing/2014/main" id="{E7F0A2C6-DF30-47EB-95AD-8E06C774C740}"/>
              </a:ext>
            </a:extLst>
          </p:cNvPr>
          <p:cNvPicPr>
            <a:picLocks noChangeAspect="1"/>
          </p:cNvPicPr>
          <p:nvPr/>
        </p:nvPicPr>
        <p:blipFill>
          <a:blip r:embed="rId4">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EF338477-241A-4FFA-A672-5347D2355256}"/>
              </a:ext>
            </a:extLst>
          </p:cNvPr>
          <p:cNvPicPr>
            <a:picLocks noChangeAspect="1"/>
          </p:cNvPicPr>
          <p:nvPr/>
        </p:nvPicPr>
        <p:blipFill>
          <a:blip r:embed="rId4">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8CBD504C-DF15-4DA0-AB74-46319F4717F9}"/>
              </a:ext>
            </a:extLst>
          </p:cNvPr>
          <p:cNvPicPr>
            <a:picLocks noChangeAspect="1"/>
          </p:cNvPicPr>
          <p:nvPr/>
        </p:nvPicPr>
        <p:blipFill>
          <a:blip r:embed="rId4">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C30DA0E-462C-49E4-B298-F6FB55AD9BB0}"/>
              </a:ext>
            </a:extLst>
          </p:cNvPr>
          <p:cNvPicPr>
            <a:picLocks noChangeAspect="1"/>
          </p:cNvPicPr>
          <p:nvPr/>
        </p:nvPicPr>
        <p:blipFill>
          <a:blip r:embed="rId4">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8787F4F-FC67-45C9-AE79-6FD37C88E1A3}"/>
              </a:ext>
            </a:extLst>
          </p:cNvPr>
          <p:cNvPicPr>
            <a:picLocks noChangeAspect="1"/>
          </p:cNvPicPr>
          <p:nvPr/>
        </p:nvPicPr>
        <p:blipFill>
          <a:blip r:embed="rId4">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96B12C85-F225-47EE-B322-BE2B19D0E593}"/>
              </a:ext>
            </a:extLst>
          </p:cNvPr>
          <p:cNvPicPr>
            <a:picLocks noChangeAspect="1"/>
          </p:cNvPicPr>
          <p:nvPr/>
        </p:nvPicPr>
        <p:blipFill>
          <a:blip r:embed="rId4">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CB3BF08E-73B1-41E3-96DA-D0831FF36ACF}"/>
              </a:ext>
            </a:extLst>
          </p:cNvPr>
          <p:cNvPicPr>
            <a:picLocks noChangeAspect="1"/>
          </p:cNvPicPr>
          <p:nvPr/>
        </p:nvPicPr>
        <p:blipFill>
          <a:blip r:embed="rId4">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ABA07BBA-721C-4333-8292-0644F7284673}"/>
              </a:ext>
            </a:extLst>
          </p:cNvPr>
          <p:cNvPicPr>
            <a:picLocks noChangeAspect="1"/>
          </p:cNvPicPr>
          <p:nvPr/>
        </p:nvPicPr>
        <p:blipFill>
          <a:blip r:embed="rId4">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F8A6F668-FD2F-4E20-A285-7AF33953ADD1}"/>
              </a:ext>
            </a:extLst>
          </p:cNvPr>
          <p:cNvPicPr>
            <a:picLocks noChangeAspect="1"/>
          </p:cNvPicPr>
          <p:nvPr/>
        </p:nvPicPr>
        <p:blipFill>
          <a:blip r:embed="rId4">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48054BAB-B642-4262-A655-5C8A2C04C35A}"/>
              </a:ext>
            </a:extLst>
          </p:cNvPr>
          <p:cNvPicPr>
            <a:picLocks noChangeAspect="1"/>
          </p:cNvPicPr>
          <p:nvPr/>
        </p:nvPicPr>
        <p:blipFill>
          <a:blip r:embed="rId4">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03003EA2-8AF4-4397-AF63-15EEE7ACDDBF}"/>
              </a:ext>
            </a:extLst>
          </p:cNvPr>
          <p:cNvPicPr>
            <a:picLocks noChangeAspect="1"/>
          </p:cNvPicPr>
          <p:nvPr/>
        </p:nvPicPr>
        <p:blipFill>
          <a:blip r:embed="rId4">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293456BA-12DF-4CBD-B027-EBF4B2955FCF}"/>
              </a:ext>
            </a:extLst>
          </p:cNvPr>
          <p:cNvPicPr>
            <a:picLocks noChangeAspect="1"/>
          </p:cNvPicPr>
          <p:nvPr/>
        </p:nvPicPr>
        <p:blipFill>
          <a:blip r:embed="rId4">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115B1B9D-ECCB-4D10-86B3-295300786715}"/>
              </a:ext>
            </a:extLst>
          </p:cNvPr>
          <p:cNvPicPr>
            <a:picLocks noChangeAspect="1"/>
          </p:cNvPicPr>
          <p:nvPr/>
        </p:nvPicPr>
        <p:blipFill>
          <a:blip r:embed="rId4">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2446762E-0954-4B07-AD5A-FE79396856B1}"/>
              </a:ext>
            </a:extLst>
          </p:cNvPr>
          <p:cNvPicPr>
            <a:picLocks noChangeAspect="1"/>
          </p:cNvPicPr>
          <p:nvPr/>
        </p:nvPicPr>
        <p:blipFill>
          <a:blip r:embed="rId4">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E23F7C62-B9C7-42FC-823E-7B6C7A47D2DB}"/>
              </a:ext>
            </a:extLst>
          </p:cNvPr>
          <p:cNvPicPr>
            <a:picLocks noChangeAspect="1"/>
          </p:cNvPicPr>
          <p:nvPr/>
        </p:nvPicPr>
        <p:blipFill>
          <a:blip r:embed="rId4">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7AA8F8A9-2E5E-43AB-9F40-132D201BFEAA}"/>
              </a:ext>
            </a:extLst>
          </p:cNvPr>
          <p:cNvPicPr>
            <a:picLocks noChangeAspect="1"/>
          </p:cNvPicPr>
          <p:nvPr/>
        </p:nvPicPr>
        <p:blipFill>
          <a:blip r:embed="rId4">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0E067D98-202E-428B-AF65-B7CAFD904E76}"/>
              </a:ext>
            </a:extLst>
          </p:cNvPr>
          <p:cNvPicPr>
            <a:picLocks noChangeAspect="1"/>
          </p:cNvPicPr>
          <p:nvPr/>
        </p:nvPicPr>
        <p:blipFill>
          <a:blip r:embed="rId4">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6DB057E3-21C0-48B4-86D8-2959DFD0B963}"/>
              </a:ext>
            </a:extLst>
          </p:cNvPr>
          <p:cNvPicPr>
            <a:picLocks noChangeAspect="1"/>
          </p:cNvPicPr>
          <p:nvPr/>
        </p:nvPicPr>
        <p:blipFill>
          <a:blip r:embed="rId4">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CFBDF3A0-E58D-46C5-858A-94FBB9031037}"/>
              </a:ext>
            </a:extLst>
          </p:cNvPr>
          <p:cNvPicPr>
            <a:picLocks noChangeAspect="1"/>
          </p:cNvPicPr>
          <p:nvPr/>
        </p:nvPicPr>
        <p:blipFill>
          <a:blip r:embed="rId4">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20A5973A-1373-4B3E-B540-A9AED8FFE566}"/>
              </a:ext>
            </a:extLst>
          </p:cNvPr>
          <p:cNvPicPr>
            <a:picLocks noChangeAspect="1"/>
          </p:cNvPicPr>
          <p:nvPr/>
        </p:nvPicPr>
        <p:blipFill>
          <a:blip r:embed="rId4">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D1B7B36D-9179-4F40-A79F-DEE74AC191AF}"/>
              </a:ext>
            </a:extLst>
          </p:cNvPr>
          <p:cNvPicPr>
            <a:picLocks noChangeAspect="1"/>
          </p:cNvPicPr>
          <p:nvPr/>
        </p:nvPicPr>
        <p:blipFill>
          <a:blip r:embed="rId4">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6FE12CC2-C464-42AC-A486-A6B8526932E2}"/>
              </a:ext>
            </a:extLst>
          </p:cNvPr>
          <p:cNvPicPr>
            <a:picLocks noChangeAspect="1"/>
          </p:cNvPicPr>
          <p:nvPr/>
        </p:nvPicPr>
        <p:blipFill>
          <a:blip r:embed="rId4">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347DE8EB-3ED6-4030-B58A-77F1659C4F63}"/>
              </a:ext>
            </a:extLst>
          </p:cNvPr>
          <p:cNvPicPr>
            <a:picLocks noChangeAspect="1"/>
          </p:cNvPicPr>
          <p:nvPr/>
        </p:nvPicPr>
        <p:blipFill>
          <a:blip r:embed="rId4">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A6DCF91E-3E92-4283-BD99-F8D026BC7530}"/>
              </a:ext>
            </a:extLst>
          </p:cNvPr>
          <p:cNvPicPr>
            <a:picLocks noChangeAspect="1"/>
          </p:cNvPicPr>
          <p:nvPr/>
        </p:nvPicPr>
        <p:blipFill>
          <a:blip r:embed="rId4">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E4B716F0-0520-4D79-BF23-7D07D6D32C86}"/>
              </a:ext>
            </a:extLst>
          </p:cNvPr>
          <p:cNvPicPr>
            <a:picLocks noChangeAspect="1"/>
          </p:cNvPicPr>
          <p:nvPr/>
        </p:nvPicPr>
        <p:blipFill>
          <a:blip r:embed="rId4">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D268C68F-38EC-43B8-A2BF-CFF5D1494A48}"/>
              </a:ext>
            </a:extLst>
          </p:cNvPr>
          <p:cNvPicPr>
            <a:picLocks noChangeAspect="1"/>
          </p:cNvPicPr>
          <p:nvPr/>
        </p:nvPicPr>
        <p:blipFill>
          <a:blip r:embed="rId4">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886E6124-AAE2-44FE-8E1C-8314F2A81E61}"/>
              </a:ext>
            </a:extLst>
          </p:cNvPr>
          <p:cNvPicPr>
            <a:picLocks noChangeAspect="1"/>
          </p:cNvPicPr>
          <p:nvPr/>
        </p:nvPicPr>
        <p:blipFill>
          <a:blip r:embed="rId4">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B98F0158-35A3-40E3-8405-370C32CE8664}"/>
              </a:ext>
            </a:extLst>
          </p:cNvPr>
          <p:cNvPicPr>
            <a:picLocks noChangeAspect="1"/>
          </p:cNvPicPr>
          <p:nvPr/>
        </p:nvPicPr>
        <p:blipFill>
          <a:blip r:embed="rId4">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F1B655B-9F4B-488B-A425-2EBCFAFA56EF}"/>
              </a:ext>
            </a:extLst>
          </p:cNvPr>
          <p:cNvPicPr>
            <a:picLocks noChangeAspect="1"/>
          </p:cNvPicPr>
          <p:nvPr/>
        </p:nvPicPr>
        <p:blipFill>
          <a:blip r:embed="rId4">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4DC16FE7-FD49-425E-90A0-384E5A9C6000}"/>
              </a:ext>
            </a:extLst>
          </p:cNvPr>
          <p:cNvPicPr>
            <a:picLocks noChangeAspect="1"/>
          </p:cNvPicPr>
          <p:nvPr/>
        </p:nvPicPr>
        <p:blipFill>
          <a:blip r:embed="rId4">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3F7BCFD6-6C55-4652-8F32-4FA655BF9698}"/>
              </a:ext>
            </a:extLst>
          </p:cNvPr>
          <p:cNvPicPr>
            <a:picLocks noChangeAspect="1"/>
          </p:cNvPicPr>
          <p:nvPr/>
        </p:nvPicPr>
        <p:blipFill>
          <a:blip r:embed="rId4">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2C7DFE96-AF78-414B-A068-E877CEEA9373}"/>
              </a:ext>
            </a:extLst>
          </p:cNvPr>
          <p:cNvPicPr>
            <a:picLocks noChangeAspect="1"/>
          </p:cNvPicPr>
          <p:nvPr/>
        </p:nvPicPr>
        <p:blipFill>
          <a:blip r:embed="rId4">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412B8925-020B-449B-8DF9-2020F2A34A40}"/>
              </a:ext>
            </a:extLst>
          </p:cNvPr>
          <p:cNvPicPr>
            <a:picLocks noChangeAspect="1"/>
          </p:cNvPicPr>
          <p:nvPr/>
        </p:nvPicPr>
        <p:blipFill>
          <a:blip r:embed="rId4">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AB47ED4E-255E-4D49-BD63-B54BAB7046F8}"/>
              </a:ext>
            </a:extLst>
          </p:cNvPr>
          <p:cNvPicPr>
            <a:picLocks noChangeAspect="1"/>
          </p:cNvPicPr>
          <p:nvPr/>
        </p:nvPicPr>
        <p:blipFill>
          <a:blip r:embed="rId4">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AE533620-7505-43BE-A9BD-ACB6BC7BCC0D}"/>
              </a:ext>
            </a:extLst>
          </p:cNvPr>
          <p:cNvPicPr>
            <a:picLocks noChangeAspect="1"/>
          </p:cNvPicPr>
          <p:nvPr/>
        </p:nvPicPr>
        <p:blipFill>
          <a:blip r:embed="rId4">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1368E15-2663-494B-BBC4-228EF90AEEE7}"/>
              </a:ext>
            </a:extLst>
          </p:cNvPr>
          <p:cNvPicPr>
            <a:picLocks noChangeAspect="1"/>
          </p:cNvPicPr>
          <p:nvPr/>
        </p:nvPicPr>
        <p:blipFill>
          <a:blip r:embed="rId4">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0584044E-6535-4BA6-B44E-6BAF64ABD2F7}"/>
              </a:ext>
            </a:extLst>
          </p:cNvPr>
          <p:cNvPicPr>
            <a:picLocks noChangeAspect="1"/>
          </p:cNvPicPr>
          <p:nvPr/>
        </p:nvPicPr>
        <p:blipFill>
          <a:blip r:embed="rId4">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FCBC955E-E69C-4FAD-AAC6-E612A55938E0}"/>
              </a:ext>
            </a:extLst>
          </p:cNvPr>
          <p:cNvPicPr>
            <a:picLocks noChangeAspect="1"/>
          </p:cNvPicPr>
          <p:nvPr/>
        </p:nvPicPr>
        <p:blipFill>
          <a:blip r:embed="rId4">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B696530-C706-4DAF-A981-DD0AF7FC9F9C}"/>
              </a:ext>
            </a:extLst>
          </p:cNvPr>
          <p:cNvPicPr>
            <a:picLocks noChangeAspect="1"/>
          </p:cNvPicPr>
          <p:nvPr/>
        </p:nvPicPr>
        <p:blipFill>
          <a:blip r:embed="rId4">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A4461794-724A-4E56-A401-98D1D0AFCFED}"/>
              </a:ext>
            </a:extLst>
          </p:cNvPr>
          <p:cNvPicPr>
            <a:picLocks noChangeAspect="1"/>
          </p:cNvPicPr>
          <p:nvPr/>
        </p:nvPicPr>
        <p:blipFill>
          <a:blip r:embed="rId4">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DC5A7D57-1010-4102-9FE0-7B8D90D0BD5C}"/>
              </a:ext>
            </a:extLst>
          </p:cNvPr>
          <p:cNvPicPr>
            <a:picLocks noChangeAspect="1"/>
          </p:cNvPicPr>
          <p:nvPr/>
        </p:nvPicPr>
        <p:blipFill>
          <a:blip r:embed="rId4">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AE865022-07EA-43BD-A4A5-84904BFD4A52}"/>
              </a:ext>
            </a:extLst>
          </p:cNvPr>
          <p:cNvPicPr>
            <a:picLocks noChangeAspect="1"/>
          </p:cNvPicPr>
          <p:nvPr/>
        </p:nvPicPr>
        <p:blipFill>
          <a:blip r:embed="rId4">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C2F483BF-AAF2-4D4C-99F1-F103668065CF}"/>
              </a:ext>
            </a:extLst>
          </p:cNvPr>
          <p:cNvPicPr>
            <a:picLocks noChangeAspect="1"/>
          </p:cNvPicPr>
          <p:nvPr/>
        </p:nvPicPr>
        <p:blipFill>
          <a:blip r:embed="rId4">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B12F8DC1-835F-461D-8474-360CDFA60846}"/>
              </a:ext>
            </a:extLst>
          </p:cNvPr>
          <p:cNvPicPr>
            <a:picLocks noChangeAspect="1"/>
          </p:cNvPicPr>
          <p:nvPr/>
        </p:nvPicPr>
        <p:blipFill>
          <a:blip r:embed="rId4">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C79C6652-C36C-41F8-B2A6-63E3649C1A53}"/>
              </a:ext>
            </a:extLst>
          </p:cNvPr>
          <p:cNvPicPr>
            <a:picLocks noChangeAspect="1"/>
          </p:cNvPicPr>
          <p:nvPr/>
        </p:nvPicPr>
        <p:blipFill>
          <a:blip r:embed="rId4">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F3C88819-289D-43E1-8625-882DCC81388C}"/>
              </a:ext>
            </a:extLst>
          </p:cNvPr>
          <p:cNvPicPr>
            <a:picLocks noChangeAspect="1"/>
          </p:cNvPicPr>
          <p:nvPr/>
        </p:nvPicPr>
        <p:blipFill>
          <a:blip r:embed="rId4">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078B8746-621C-4FBE-90C3-8D17940BDF0A}"/>
              </a:ext>
            </a:extLst>
          </p:cNvPr>
          <p:cNvPicPr>
            <a:picLocks noChangeAspect="1"/>
          </p:cNvPicPr>
          <p:nvPr/>
        </p:nvPicPr>
        <p:blipFill>
          <a:blip r:embed="rId4">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F34D6F31-58CA-4617-B263-6DFD5210DE2D}"/>
              </a:ext>
            </a:extLst>
          </p:cNvPr>
          <p:cNvPicPr>
            <a:picLocks noChangeAspect="1"/>
          </p:cNvPicPr>
          <p:nvPr/>
        </p:nvPicPr>
        <p:blipFill>
          <a:blip r:embed="rId4">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16C8A8FD-E709-4002-8CED-82D2D4BC2F38}"/>
              </a:ext>
            </a:extLst>
          </p:cNvPr>
          <p:cNvPicPr>
            <a:picLocks noChangeAspect="1"/>
          </p:cNvPicPr>
          <p:nvPr/>
        </p:nvPicPr>
        <p:blipFill>
          <a:blip r:embed="rId4">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112903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50984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Azure and the Modern Data Estate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2"/>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a:t>Scenarios to consider using Replicated tables:</a:t>
            </a:r>
          </a:p>
          <a:p>
            <a:pPr marL="466298" lvl="1" indent="0">
              <a:buNone/>
            </a:pPr>
            <a:r>
              <a:rPr lang="en-US">
                <a:latin typeface="+mj-lt"/>
              </a:rPr>
              <a:t>Star schema reporting</a:t>
            </a:r>
          </a:p>
          <a:p>
            <a:pPr marL="932597" lvl="2" indent="0">
              <a:buNone/>
            </a:pPr>
            <a:r>
              <a:rPr lang="en-US">
                <a:latin typeface="+mj-lt"/>
              </a:rPr>
              <a:t>Dimensions – descriptive entities about fact data</a:t>
            </a:r>
          </a:p>
          <a:p>
            <a:pPr marL="466298" lvl="1" indent="0">
              <a:buNone/>
            </a:pPr>
            <a:r>
              <a:rPr lang="en-US">
                <a:latin typeface="+mj-lt"/>
              </a:rPr>
              <a:t>ETL master data, common domain data used during transaction loading</a:t>
            </a:r>
          </a:p>
          <a:p>
            <a:pPr marL="297371" lvl="1" indent="0">
              <a:buNone/>
            </a:pPr>
            <a:endParaRPr lang="en-US">
              <a:latin typeface="+mj-lt"/>
            </a:endParaRPr>
          </a:p>
          <a:p>
            <a:pPr marL="0" indent="0">
              <a:buNone/>
            </a:pPr>
            <a:endParaRPr lang="en-US"/>
          </a:p>
          <a:p>
            <a:pPr marL="466298" lvl="1" indent="0">
              <a:buNone/>
            </a:pPr>
            <a:endParaRPr lang="en-US"/>
          </a:p>
          <a:p>
            <a:pPr marL="466298" lvl="1" indent="0">
              <a:buNone/>
            </a:pPr>
            <a:endParaRPr lang="en-US"/>
          </a:p>
          <a:p>
            <a:pPr marL="0" indent="0">
              <a:buNone/>
            </a:pPr>
            <a:endParaRPr lang="en-US"/>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CREATE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TABLE</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dbo</a:t>
            </a:r>
            <a:r>
              <a:rPr lang="en-GB" sz="1632" err="1">
                <a:solidFill>
                  <a:srgbClr val="808080"/>
                </a:solidFill>
                <a:highlight>
                  <a:srgbClr val="FFFFFF"/>
                </a:highlight>
                <a:latin typeface="Consolas" panose="020B0609020204030204" pitchFamily="49" charset="0"/>
              </a:rPr>
              <a:t>.</a:t>
            </a:r>
            <a:r>
              <a:rPr lang="en-GB" sz="1632" err="1">
                <a:solidFill>
                  <a:srgbClr val="000000"/>
                </a:solidFill>
                <a:highlight>
                  <a:srgbClr val="FFFFFF"/>
                </a:highlight>
                <a:latin typeface="Consolas" panose="020B0609020204030204" pitchFamily="49" charset="0"/>
              </a:rPr>
              <a:t>DimCustomer</a:t>
            </a:r>
            <a:endParaRPr lang="en-GB" sz="1632">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GeographyKey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CustomerAlternateKey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15</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Title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8</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FirstName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LastName</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BirthDate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Gender               </a:t>
            </a:r>
            <a:r>
              <a:rPr lang="it-IT" sz="1632">
                <a:solidFill>
                  <a:srgbClr val="0000FF"/>
                </a:solidFill>
                <a:highlight>
                  <a:srgbClr val="FFFFFF"/>
                </a:highlight>
                <a:latin typeface="Consolas" panose="020B0609020204030204" pitchFamily="49" charset="0"/>
              </a:rPr>
              <a:t>nvarchar</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1</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a:t>
            </a:r>
            <a:r>
              <a:rPr lang="it-IT" sz="1632">
                <a:solidFill>
                  <a:srgbClr val="808080"/>
                </a:solidFill>
                <a:highlight>
                  <a:srgbClr val="FFFFFF"/>
                </a:highlight>
                <a:latin typeface="Consolas" panose="020B0609020204030204" pitchFamily="49" charset="0"/>
              </a:rPr>
              <a:t>NULL</a:t>
            </a:r>
            <a:endParaRPr lang="it-IT"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EmailAddress</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YearlyIncome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money</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DateFirstPurchase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CLUSTERED</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COLUMNSTORE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DISTRIBUTION</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224">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1" y="-75755"/>
            <a:ext cx="12434711" cy="1399976"/>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10768237" cy="4219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Modern Environment will have many tools </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sym typeface="Wingdings" panose="05000000000000000000" pitchFamily="2" charset="2"/>
              </a:rPr>
              <a:t></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 Use the open source tools you like</a:t>
            </a:r>
          </a:p>
        </p:txBody>
      </p:sp>
      <p:sp>
        <p:nvSpPr>
          <p:cNvPr id="76" name="Title 1">
            <a:extLst>
              <a:ext uri="{FF2B5EF4-FFF2-40B4-BE49-F238E27FC236}">
                <a16:creationId xmlns:a16="http://schemas.microsoft.com/office/drawing/2014/main" id="{3845AA41-2B07-4E24-B627-F8D36643050E}"/>
              </a:ext>
            </a:extLst>
          </p:cNvPr>
          <p:cNvSpPr txBox="1">
            <a:spLocks/>
          </p:cNvSpPr>
          <p:nvPr/>
        </p:nvSpPr>
        <p:spPr>
          <a:xfrm>
            <a:off x="600059" y="466302"/>
            <a:ext cx="11239464" cy="56502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77" name="Picture 76" descr="Image result for nagios">
            <a:extLst>
              <a:ext uri="{FF2B5EF4-FFF2-40B4-BE49-F238E27FC236}">
                <a16:creationId xmlns:a16="http://schemas.microsoft.com/office/drawing/2014/main" id="{32413520-5AC9-489A-8A13-0E7B65D6EE8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mage result for vagrant">
            <a:extLst>
              <a:ext uri="{FF2B5EF4-FFF2-40B4-BE49-F238E27FC236}">
                <a16:creationId xmlns:a16="http://schemas.microsoft.com/office/drawing/2014/main" id="{A53ED4E3-875F-4170-84CE-A9AF22AF2D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jenkins">
            <a:extLst>
              <a:ext uri="{FF2B5EF4-FFF2-40B4-BE49-F238E27FC236}">
                <a16:creationId xmlns:a16="http://schemas.microsoft.com/office/drawing/2014/main" id="{A20D394D-9683-4C5E-A1E3-ACD906CB30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grunt">
            <a:extLst>
              <a:ext uri="{FF2B5EF4-FFF2-40B4-BE49-F238E27FC236}">
                <a16:creationId xmlns:a16="http://schemas.microsoft.com/office/drawing/2014/main" id="{C0EEF46C-9420-4493-9DEE-C08682A649C8}"/>
              </a:ext>
            </a:extLst>
          </p:cNvPr>
          <p:cNvPicPr>
            <a:picLocks noChangeAspect="1" noChangeArrowheads="1"/>
          </p:cNvPicPr>
          <p:nvPr/>
        </p:nvPicPr>
        <p:blipFill rotWithShape="1">
          <a:blip r:embed="rId8"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Image result for gradle">
            <a:extLst>
              <a:ext uri="{FF2B5EF4-FFF2-40B4-BE49-F238E27FC236}">
                <a16:creationId xmlns:a16="http://schemas.microsoft.com/office/drawing/2014/main" id="{4E72FFAB-0625-4B0A-9091-15F4D300D0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Image result for android">
            <a:extLst>
              <a:ext uri="{FF2B5EF4-FFF2-40B4-BE49-F238E27FC236}">
                <a16:creationId xmlns:a16="http://schemas.microsoft.com/office/drawing/2014/main" id="{69FE00E4-0785-4C10-A22B-56B41F75122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
            <a:extLst>
              <a:ext uri="{FF2B5EF4-FFF2-40B4-BE49-F238E27FC236}">
                <a16:creationId xmlns:a16="http://schemas.microsoft.com/office/drawing/2014/main" id="{6DC8360E-9557-4ACD-AA34-7F8127C215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14" descr="Image result for xamarin">
            <a:extLst>
              <a:ext uri="{FF2B5EF4-FFF2-40B4-BE49-F238E27FC236}">
                <a16:creationId xmlns:a16="http://schemas.microsoft.com/office/drawing/2014/main" id="{A3087464-5E5A-4F72-8F94-287BA3E2BD4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6" descr="Image result for apache cordova logo">
            <a:extLst>
              <a:ext uri="{FF2B5EF4-FFF2-40B4-BE49-F238E27FC236}">
                <a16:creationId xmlns:a16="http://schemas.microsoft.com/office/drawing/2014/main" id="{398B903C-E2D6-4965-B4F8-6B68E2FF30F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EE4FB660-6A4B-4E58-B5E9-533E1C1A6FB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87" name="Picture 18" descr="Image result for puppet labs">
            <a:extLst>
              <a:ext uri="{FF2B5EF4-FFF2-40B4-BE49-F238E27FC236}">
                <a16:creationId xmlns:a16="http://schemas.microsoft.com/office/drawing/2014/main" id="{B1732E33-F97D-401B-A9B3-AB622CADADDF}"/>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0" descr="Image result for saltstack">
            <a:extLst>
              <a:ext uri="{FF2B5EF4-FFF2-40B4-BE49-F238E27FC236}">
                <a16:creationId xmlns:a16="http://schemas.microsoft.com/office/drawing/2014/main" id="{631A00D7-73A4-4F31-8FE0-C4E68CEFEC28}"/>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4F0B97A-1F60-48D5-842C-3FCDDFBC4B71}"/>
              </a:ext>
            </a:extLst>
          </p:cNvPr>
          <p:cNvPicPr>
            <a:picLocks noChangeAspect="1"/>
          </p:cNvPicPr>
          <p:nvPr/>
        </p:nvPicPr>
        <p:blipFill>
          <a:blip r:embed="rId17"/>
          <a:stretch>
            <a:fillRect/>
          </a:stretch>
        </p:blipFill>
        <p:spPr>
          <a:xfrm>
            <a:off x="6605715" y="2289638"/>
            <a:ext cx="382791" cy="382791"/>
          </a:xfrm>
          <a:prstGeom prst="rect">
            <a:avLst/>
          </a:prstGeom>
        </p:spPr>
      </p:pic>
      <p:pic>
        <p:nvPicPr>
          <p:cNvPr id="90" name="Picture 89">
            <a:extLst>
              <a:ext uri="{FF2B5EF4-FFF2-40B4-BE49-F238E27FC236}">
                <a16:creationId xmlns:a16="http://schemas.microsoft.com/office/drawing/2014/main" id="{3A6A9A0A-3784-42A3-92CA-82A74E3EFB92}"/>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91" name="Picture 6" descr="https://evbdn.eventbrite.com/s3-s3/eventlogos/9947961/mistlogo.png">
            <a:extLst>
              <a:ext uri="{FF2B5EF4-FFF2-40B4-BE49-F238E27FC236}">
                <a16:creationId xmlns:a16="http://schemas.microsoft.com/office/drawing/2014/main" id="{35F873B6-A7EB-40F1-8208-F8BFEBA85FEA}"/>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0" descr="Image result for libcloud">
            <a:extLst>
              <a:ext uri="{FF2B5EF4-FFF2-40B4-BE49-F238E27FC236}">
                <a16:creationId xmlns:a16="http://schemas.microsoft.com/office/drawing/2014/main" id="{0BB77005-4E9E-46FD-80C3-DE700DFA7B0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2" descr="Image result for terraform hashicorp">
            <a:extLst>
              <a:ext uri="{FF2B5EF4-FFF2-40B4-BE49-F238E27FC236}">
                <a16:creationId xmlns:a16="http://schemas.microsoft.com/office/drawing/2014/main" id="{BF5C73DB-8F57-4EF4-8A9F-D7EB1DCA6E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4" descr="Image result for SCALR">
            <a:extLst>
              <a:ext uri="{FF2B5EF4-FFF2-40B4-BE49-F238E27FC236}">
                <a16:creationId xmlns:a16="http://schemas.microsoft.com/office/drawing/2014/main" id="{FEC2CAA3-E5A9-4C3A-B444-6BFA1EC8952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https://encrypted-tbn3.gstatic.com/images?q=tbn:ANd9GcQgAB8I4GUYPGAuHqEufTpFML_JWZior9mwUJP3P5Tro4I_bcL5">
            <a:extLst>
              <a:ext uri="{FF2B5EF4-FFF2-40B4-BE49-F238E27FC236}">
                <a16:creationId xmlns:a16="http://schemas.microsoft.com/office/drawing/2014/main" id="{47A21257-5113-4454-9132-2500D01B333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2FE57F5-DF8B-4E2C-A328-D299A66077B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97" name="Picture 38" descr="Image result for new drupal logo">
            <a:extLst>
              <a:ext uri="{FF2B5EF4-FFF2-40B4-BE49-F238E27FC236}">
                <a16:creationId xmlns:a16="http://schemas.microsoft.com/office/drawing/2014/main" id="{59752BCE-6293-4066-9CFB-711AF90E248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0" descr="Image result for apprenda logo">
            <a:extLst>
              <a:ext uri="{FF2B5EF4-FFF2-40B4-BE49-F238E27FC236}">
                <a16:creationId xmlns:a16="http://schemas.microsoft.com/office/drawing/2014/main" id="{1BA4F3FE-2F34-417A-917B-9196627A9F10}"/>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2" descr="Image result for jelastic">
            <a:extLst>
              <a:ext uri="{FF2B5EF4-FFF2-40B4-BE49-F238E27FC236}">
                <a16:creationId xmlns:a16="http://schemas.microsoft.com/office/drawing/2014/main" id="{648A739A-60DA-4AC8-AC1B-73CD07B8A070}"/>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27DB7F39-CF34-42E4-9E81-330752CAF16A}"/>
              </a:ext>
            </a:extLst>
          </p:cNvPr>
          <p:cNvPicPr>
            <a:picLocks noChangeAspect="1"/>
          </p:cNvPicPr>
          <p:nvPr/>
        </p:nvPicPr>
        <p:blipFill>
          <a:blip r:embed="rId28">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101" name="Picture 100">
            <a:extLst>
              <a:ext uri="{FF2B5EF4-FFF2-40B4-BE49-F238E27FC236}">
                <a16:creationId xmlns:a16="http://schemas.microsoft.com/office/drawing/2014/main" id="{B7A75605-5ADA-4DA9-A742-8C0A2C8E77C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102" name="Picture 101">
            <a:extLst>
              <a:ext uri="{FF2B5EF4-FFF2-40B4-BE49-F238E27FC236}">
                <a16:creationId xmlns:a16="http://schemas.microsoft.com/office/drawing/2014/main" id="{708DE1B8-335F-478D-B5BA-A871347CF51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103" name="Picture 102">
            <a:extLst>
              <a:ext uri="{FF2B5EF4-FFF2-40B4-BE49-F238E27FC236}">
                <a16:creationId xmlns:a16="http://schemas.microsoft.com/office/drawing/2014/main" id="{F8240FDE-BD75-45E3-AD13-08DBA3AE0DD6}"/>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104" name="Picture 103" descr="File:Python-logo-notext.svg">
            <a:extLst>
              <a:ext uri="{FF2B5EF4-FFF2-40B4-BE49-F238E27FC236}">
                <a16:creationId xmlns:a16="http://schemas.microsoft.com/office/drawing/2014/main" id="{36749C35-F207-4A65-BD6D-2D3A161F9A5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105" name="Picture 104">
            <a:extLst>
              <a:ext uri="{FF2B5EF4-FFF2-40B4-BE49-F238E27FC236}">
                <a16:creationId xmlns:a16="http://schemas.microsoft.com/office/drawing/2014/main" id="{B475DA45-4CD9-4E53-BAB3-0E8CF51E1F5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106" name="Picture 44" descr="Image result for javascript logo">
            <a:extLst>
              <a:ext uri="{FF2B5EF4-FFF2-40B4-BE49-F238E27FC236}">
                <a16:creationId xmlns:a16="http://schemas.microsoft.com/office/drawing/2014/main" id="{4E7661B1-D731-4041-9F08-360B1417273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6" descr="Image result for ruby">
            <a:extLst>
              <a:ext uri="{FF2B5EF4-FFF2-40B4-BE49-F238E27FC236}">
                <a16:creationId xmlns:a16="http://schemas.microsoft.com/office/drawing/2014/main" id="{665EA673-690B-447F-B6AD-90388379883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24576028-0A88-4C98-B44F-E06CC2195DB7}"/>
              </a:ext>
            </a:extLst>
          </p:cNvPr>
          <p:cNvPicPr>
            <a:picLocks noChangeAspect="1"/>
          </p:cNvPicPr>
          <p:nvPr/>
        </p:nvPicPr>
        <p:blipFill>
          <a:blip r:embed="rId36"/>
          <a:stretch>
            <a:fillRect/>
          </a:stretch>
        </p:blipFill>
        <p:spPr>
          <a:xfrm>
            <a:off x="8646736" y="4692775"/>
            <a:ext cx="360666" cy="368448"/>
          </a:xfrm>
          <a:prstGeom prst="rect">
            <a:avLst/>
          </a:prstGeom>
        </p:spPr>
      </p:pic>
      <p:pic>
        <p:nvPicPr>
          <p:cNvPr id="109" name="Picture 50" descr="Image result for hadoop logo">
            <a:extLst>
              <a:ext uri="{FF2B5EF4-FFF2-40B4-BE49-F238E27FC236}">
                <a16:creationId xmlns:a16="http://schemas.microsoft.com/office/drawing/2014/main" id="{F10A82DF-58B2-4EA7-BA27-3EE36F96C6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2" descr="Image result for redis">
            <a:extLst>
              <a:ext uri="{FF2B5EF4-FFF2-40B4-BE49-F238E27FC236}">
                <a16:creationId xmlns:a16="http://schemas.microsoft.com/office/drawing/2014/main" id="{C936D57F-9D2B-4F17-85E6-D0363417456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4" descr="Image result for cleardb">
            <a:extLst>
              <a:ext uri="{FF2B5EF4-FFF2-40B4-BE49-F238E27FC236}">
                <a16:creationId xmlns:a16="http://schemas.microsoft.com/office/drawing/2014/main" id="{FFEC3BD0-E038-477C-A0F0-469DAE62E7C8}"/>
              </a:ext>
            </a:extLst>
          </p:cNvPr>
          <p:cNvPicPr>
            <a:picLocks noChangeAspect="1" noChangeArrowheads="1"/>
          </p:cNvPicPr>
          <p:nvPr/>
        </p:nvPicPr>
        <p:blipFill>
          <a:blip r:embed="rId39"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6" descr="Image result for cloudera">
            <a:extLst>
              <a:ext uri="{FF2B5EF4-FFF2-40B4-BE49-F238E27FC236}">
                <a16:creationId xmlns:a16="http://schemas.microsoft.com/office/drawing/2014/main" id="{BF8165C7-37B3-4F1C-BB9E-AAC2DFEA76D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8" descr="Image result for mySQL">
            <a:extLst>
              <a:ext uri="{FF2B5EF4-FFF2-40B4-BE49-F238E27FC236}">
                <a16:creationId xmlns:a16="http://schemas.microsoft.com/office/drawing/2014/main" id="{18503217-1584-4D69-B3C8-0110350444B9}"/>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0" descr="Image result for mongodb">
            <a:extLst>
              <a:ext uri="{FF2B5EF4-FFF2-40B4-BE49-F238E27FC236}">
                <a16:creationId xmlns:a16="http://schemas.microsoft.com/office/drawing/2014/main" id="{5600AA7C-E8CF-4445-B9DA-055BF7B3C01B}"/>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2" descr="Image result for couchbase">
            <a:extLst>
              <a:ext uri="{FF2B5EF4-FFF2-40B4-BE49-F238E27FC236}">
                <a16:creationId xmlns:a16="http://schemas.microsoft.com/office/drawing/2014/main" id="{7139FFD9-3515-44B6-BE2A-D2280C28C653}"/>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F7E99B37-AF2B-453F-A9A8-1DBBBE37441A}"/>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117" name="Picture 116">
            <a:extLst>
              <a:ext uri="{FF2B5EF4-FFF2-40B4-BE49-F238E27FC236}">
                <a16:creationId xmlns:a16="http://schemas.microsoft.com/office/drawing/2014/main" id="{1AA0D518-BF8A-4101-94E0-FA15046734D8}"/>
              </a:ext>
            </a:extLst>
          </p:cNvPr>
          <p:cNvPicPr>
            <a:picLocks noChangeAspect="1"/>
          </p:cNvPicPr>
          <p:nvPr/>
        </p:nvPicPr>
        <p:blipFill>
          <a:blip r:embed="rId45"/>
          <a:stretch>
            <a:fillRect/>
          </a:stretch>
        </p:blipFill>
        <p:spPr>
          <a:xfrm>
            <a:off x="3483648" y="5421548"/>
            <a:ext cx="376761" cy="372166"/>
          </a:xfrm>
          <a:prstGeom prst="rect">
            <a:avLst/>
          </a:prstGeom>
        </p:spPr>
      </p:pic>
      <p:pic>
        <p:nvPicPr>
          <p:cNvPr id="118" name="Picture 4" descr="https://www.debian.org/logos/openlogo-nd-100.png">
            <a:extLst>
              <a:ext uri="{FF2B5EF4-FFF2-40B4-BE49-F238E27FC236}">
                <a16:creationId xmlns:a16="http://schemas.microsoft.com/office/drawing/2014/main" id="{6FF9BBB2-096E-47C2-8223-EDF0809A5EEF}"/>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4" descr="Image result for linux">
            <a:extLst>
              <a:ext uri="{FF2B5EF4-FFF2-40B4-BE49-F238E27FC236}">
                <a16:creationId xmlns:a16="http://schemas.microsoft.com/office/drawing/2014/main" id="{05EFCDD2-15A6-438E-8A38-14235E3431F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6" descr="Image result for redhat logo">
            <a:extLst>
              <a:ext uri="{FF2B5EF4-FFF2-40B4-BE49-F238E27FC236}">
                <a16:creationId xmlns:a16="http://schemas.microsoft.com/office/drawing/2014/main" id="{EFE493E8-C4A3-483B-9C95-560D59019908}"/>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8" descr="Image result for bitnami">
            <a:extLst>
              <a:ext uri="{FF2B5EF4-FFF2-40B4-BE49-F238E27FC236}">
                <a16:creationId xmlns:a16="http://schemas.microsoft.com/office/drawing/2014/main" id="{1862816E-3506-4208-B04A-CD51ADDD0DD2}"/>
              </a:ext>
            </a:extLst>
          </p:cNvPr>
          <p:cNvPicPr>
            <a:picLocks noChangeAspect="1" noChangeArrowheads="1"/>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70" descr="Image result for oracle linux">
            <a:extLst>
              <a:ext uri="{FF2B5EF4-FFF2-40B4-BE49-F238E27FC236}">
                <a16:creationId xmlns:a16="http://schemas.microsoft.com/office/drawing/2014/main" id="{643314A5-802B-4E31-815B-54F2A9C648E1}"/>
              </a:ext>
            </a:extLst>
          </p:cNvPr>
          <p:cNvPicPr>
            <a:picLocks noChangeAspect="1" noChangeArrowheads="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72" descr="Image result for freebsd">
            <a:extLst>
              <a:ext uri="{FF2B5EF4-FFF2-40B4-BE49-F238E27FC236}">
                <a16:creationId xmlns:a16="http://schemas.microsoft.com/office/drawing/2014/main" id="{6013D790-A401-44B5-A2F8-33877E363B25}"/>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74" descr="Image result for docker">
            <a:extLst>
              <a:ext uri="{FF2B5EF4-FFF2-40B4-BE49-F238E27FC236}">
                <a16:creationId xmlns:a16="http://schemas.microsoft.com/office/drawing/2014/main" id="{F6BEEF87-EFE7-40BF-8C14-257A63947BC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0F35D4A6-6B06-4563-937A-9B02E7FB919B}"/>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126" name="TextBox 125">
            <a:extLst>
              <a:ext uri="{FF2B5EF4-FFF2-40B4-BE49-F238E27FC236}">
                <a16:creationId xmlns:a16="http://schemas.microsoft.com/office/drawing/2014/main" id="{56A8F807-9627-429C-9662-6ED7B5AFD456}"/>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127" name="TextBox 126">
            <a:extLst>
              <a:ext uri="{FF2B5EF4-FFF2-40B4-BE49-F238E27FC236}">
                <a16:creationId xmlns:a16="http://schemas.microsoft.com/office/drawing/2014/main" id="{03E4A43A-D456-4F3C-9550-234AF725F9A0}"/>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128" name="TextBox 127">
            <a:extLst>
              <a:ext uri="{FF2B5EF4-FFF2-40B4-BE49-F238E27FC236}">
                <a16:creationId xmlns:a16="http://schemas.microsoft.com/office/drawing/2014/main" id="{0BBAA130-6B8E-4148-BB51-2455168CF7B6}"/>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129" name="TextBox 128">
            <a:extLst>
              <a:ext uri="{FF2B5EF4-FFF2-40B4-BE49-F238E27FC236}">
                <a16:creationId xmlns:a16="http://schemas.microsoft.com/office/drawing/2014/main" id="{D91D7AF5-2956-49FB-BD48-368B8F3DACD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130" name="TextBox 129">
            <a:extLst>
              <a:ext uri="{FF2B5EF4-FFF2-40B4-BE49-F238E27FC236}">
                <a16:creationId xmlns:a16="http://schemas.microsoft.com/office/drawing/2014/main" id="{E708DFD1-2339-416F-BA74-B02BFF010DA2}"/>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131" name="Picture 130">
            <a:extLst>
              <a:ext uri="{FF2B5EF4-FFF2-40B4-BE49-F238E27FC236}">
                <a16:creationId xmlns:a16="http://schemas.microsoft.com/office/drawing/2014/main" id="{8677509E-1C65-45F4-B988-8DB633DEB64B}"/>
              </a:ext>
            </a:extLst>
          </p:cNvPr>
          <p:cNvPicPr>
            <a:picLocks noChangeAspect="1"/>
          </p:cNvPicPr>
          <p:nvPr/>
        </p:nvPicPr>
        <p:blipFill>
          <a:blip r:embed="rId5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132" name="Picture 131">
            <a:extLst>
              <a:ext uri="{FF2B5EF4-FFF2-40B4-BE49-F238E27FC236}">
                <a16:creationId xmlns:a16="http://schemas.microsoft.com/office/drawing/2014/main" id="{4015890E-22FB-414D-B282-540A64629C14}"/>
              </a:ext>
            </a:extLst>
          </p:cNvPr>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133" name="Picture 132">
            <a:extLst>
              <a:ext uri="{FF2B5EF4-FFF2-40B4-BE49-F238E27FC236}">
                <a16:creationId xmlns:a16="http://schemas.microsoft.com/office/drawing/2014/main" id="{567BB55C-FC8E-42DD-801F-6CF9AEFA3F4F}"/>
              </a:ext>
            </a:extLst>
          </p:cNvPr>
          <p:cNvPicPr>
            <a:picLocks noChangeAspect="1"/>
          </p:cNvPicPr>
          <p:nvPr/>
        </p:nvPicPr>
        <p:blipFill>
          <a:blip r:embed="rId55">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134" name="Picture 133">
            <a:extLst>
              <a:ext uri="{FF2B5EF4-FFF2-40B4-BE49-F238E27FC236}">
                <a16:creationId xmlns:a16="http://schemas.microsoft.com/office/drawing/2014/main" id="{C6297E49-926C-40D0-BCAB-0D4718D678E1}"/>
              </a:ext>
            </a:extLst>
          </p:cNvPr>
          <p:cNvPicPr>
            <a:picLocks noChangeAspect="1"/>
          </p:cNvPicPr>
          <p:nvPr/>
        </p:nvPicPr>
        <p:blipFill>
          <a:blip r:embed="rId56"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135" name="Picture 134" descr="A close up of a sign&#10;&#10;Description generated with high confidence">
            <a:extLst>
              <a:ext uri="{FF2B5EF4-FFF2-40B4-BE49-F238E27FC236}">
                <a16:creationId xmlns:a16="http://schemas.microsoft.com/office/drawing/2014/main" id="{757DE29C-5AEE-47B6-B6F9-9187B586D320}"/>
              </a:ext>
            </a:extLst>
          </p:cNvPr>
          <p:cNvPicPr>
            <a:picLocks noChangeAspect="1"/>
          </p:cNvPicPr>
          <p:nvPr/>
        </p:nvPicPr>
        <p:blipFill>
          <a:blip r:embed="rId57"/>
          <a:stretch>
            <a:fillRect/>
          </a:stretch>
        </p:blipFill>
        <p:spPr>
          <a:xfrm>
            <a:off x="7766730" y="3790772"/>
            <a:ext cx="967671" cy="514718"/>
          </a:xfrm>
          <a:prstGeom prst="rect">
            <a:avLst/>
          </a:prstGeom>
        </p:spPr>
      </p:pic>
      <p:cxnSp>
        <p:nvCxnSpPr>
          <p:cNvPr id="136" name="Straight Connector 135">
            <a:extLst>
              <a:ext uri="{FF2B5EF4-FFF2-40B4-BE49-F238E27FC236}">
                <a16:creationId xmlns:a16="http://schemas.microsoft.com/office/drawing/2014/main" id="{E99D7DCF-9A6F-4A54-946E-9C778C5F1DB3}"/>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B78864-0B1B-4E5D-87C8-EB4B92175E1B}"/>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AE2C47-508A-43F8-8D15-4640ACF25B10}"/>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6940C6-2EAE-4C83-B96B-C2FD04A49D4F}"/>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30D5CFB-1D8D-4A73-B860-B2DE7169CCE1}"/>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8010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Index	</a:t>
            </a:r>
            <a:br>
              <a:rPr lang="en-GB" dirty="0"/>
            </a:br>
            <a:endParaRPr lang="en-US" dirty="0"/>
          </a:p>
        </p:txBody>
      </p:sp>
      <p:pic>
        <p:nvPicPr>
          <p:cNvPr id="11" name="Picture 10">
            <a:extLst>
              <a:ext uri="{FF2B5EF4-FFF2-40B4-BE49-F238E27FC236}">
                <a16:creationId xmlns:a16="http://schemas.microsoft.com/office/drawing/2014/main" id="{FC94B705-9C2D-4395-9D4C-2B5332526CC3}"/>
              </a:ext>
            </a:extLst>
          </p:cNvPr>
          <p:cNvPicPr>
            <a:picLocks noChangeAspect="1"/>
          </p:cNvPicPr>
          <p:nvPr/>
        </p:nvPicPr>
        <p:blipFill>
          <a:blip r:embed="rId3"/>
          <a:stretch>
            <a:fillRect/>
          </a:stretch>
        </p:blipFill>
        <p:spPr>
          <a:xfrm>
            <a:off x="1033385" y="1212849"/>
            <a:ext cx="10369704" cy="5457739"/>
          </a:xfrm>
          <a:prstGeom prst="rect">
            <a:avLst/>
          </a:prstGeom>
        </p:spPr>
      </p:pic>
    </p:spTree>
    <p:extLst>
      <p:ext uri="{BB962C8B-B14F-4D97-AF65-F5344CB8AC3E}">
        <p14:creationId xmlns:p14="http://schemas.microsoft.com/office/powerpoint/2010/main" val="13571636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Index (Row Store)	</a:t>
            </a:r>
            <a:br>
              <a:rPr lang="en-GB" dirty="0"/>
            </a:br>
            <a:endParaRPr lang="en-US" dirty="0"/>
          </a:p>
        </p:txBody>
      </p:sp>
      <p:pic>
        <p:nvPicPr>
          <p:cNvPr id="3" name="Picture 2">
            <a:extLst>
              <a:ext uri="{FF2B5EF4-FFF2-40B4-BE49-F238E27FC236}">
                <a16:creationId xmlns:a16="http://schemas.microsoft.com/office/drawing/2014/main" id="{6DC02C13-63C8-40E0-A178-E9DE61D335D5}"/>
              </a:ext>
            </a:extLst>
          </p:cNvPr>
          <p:cNvPicPr>
            <a:picLocks noChangeAspect="1"/>
          </p:cNvPicPr>
          <p:nvPr/>
        </p:nvPicPr>
        <p:blipFill>
          <a:blip r:embed="rId3"/>
          <a:stretch>
            <a:fillRect/>
          </a:stretch>
        </p:blipFill>
        <p:spPr>
          <a:xfrm>
            <a:off x="3736147" y="1071124"/>
            <a:ext cx="4964181" cy="5748589"/>
          </a:xfrm>
          <a:prstGeom prst="rect">
            <a:avLst/>
          </a:prstGeom>
        </p:spPr>
      </p:pic>
    </p:spTree>
    <p:extLst>
      <p:ext uri="{BB962C8B-B14F-4D97-AF65-F5344CB8AC3E}">
        <p14:creationId xmlns:p14="http://schemas.microsoft.com/office/powerpoint/2010/main" val="393156593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Heap (No Index)</a:t>
            </a:r>
            <a:endParaRPr lang="en-US" dirty="0"/>
          </a:p>
        </p:txBody>
      </p:sp>
      <p:pic>
        <p:nvPicPr>
          <p:cNvPr id="1026" name="Picture 2" descr="id &#10;index_id = O &#10;header &#10;first_iam_page &#10;IAM &#10;header &#10;header ">
            <a:extLst>
              <a:ext uri="{FF2B5EF4-FFF2-40B4-BE49-F238E27FC236}">
                <a16:creationId xmlns:a16="http://schemas.microsoft.com/office/drawing/2014/main" id="{F0BB4A84-F693-47E2-971D-D430296BF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546" y="1206715"/>
            <a:ext cx="6925383" cy="5319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7563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Scale out = Distributed tables</a:t>
            </a:r>
            <a:br>
              <a:rPr lang="en-GB"/>
            </a:br>
            <a:endParaRPr lang="en-US"/>
          </a:p>
        </p:txBody>
      </p:sp>
      <p:grpSp>
        <p:nvGrpSpPr>
          <p:cNvPr id="11" name="Group 10"/>
          <p:cNvGrpSpPr/>
          <p:nvPr/>
        </p:nvGrpSpPr>
        <p:grpSpPr>
          <a:xfrm>
            <a:off x="474118" y="1811858"/>
            <a:ext cx="5507500" cy="3671667"/>
            <a:chOff x="707698" y="1327955"/>
            <a:chExt cx="6066603" cy="3525145"/>
          </a:xfrm>
        </p:grpSpPr>
        <p:grpSp>
          <p:nvGrpSpPr>
            <p:cNvPr id="1577" name="Group 1576"/>
            <p:cNvGrpSpPr/>
            <p:nvPr/>
          </p:nvGrpSpPr>
          <p:grpSpPr>
            <a:xfrm>
              <a:off x="707698" y="1327955"/>
              <a:ext cx="504000" cy="504000"/>
              <a:chOff x="300507" y="995966"/>
              <a:chExt cx="3600000" cy="3600000"/>
            </a:xfrm>
          </p:grpSpPr>
          <p:sp>
            <p:nvSpPr>
              <p:cNvPr id="1578" name="Rectangle 157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87" name="Group 1586"/>
            <p:cNvGrpSpPr/>
            <p:nvPr/>
          </p:nvGrpSpPr>
          <p:grpSpPr>
            <a:xfrm>
              <a:off x="1325765" y="1327955"/>
              <a:ext cx="504000" cy="504000"/>
              <a:chOff x="300507" y="995966"/>
              <a:chExt cx="3600000" cy="3600000"/>
            </a:xfrm>
          </p:grpSpPr>
          <p:sp>
            <p:nvSpPr>
              <p:cNvPr id="1588" name="Rectangle 15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95" name="Group 1594"/>
            <p:cNvGrpSpPr/>
            <p:nvPr/>
          </p:nvGrpSpPr>
          <p:grpSpPr>
            <a:xfrm>
              <a:off x="1943832" y="1327955"/>
              <a:ext cx="504000" cy="504000"/>
              <a:chOff x="300507" y="995966"/>
              <a:chExt cx="3600000" cy="3600000"/>
            </a:xfrm>
          </p:grpSpPr>
          <p:sp>
            <p:nvSpPr>
              <p:cNvPr id="1596" name="Rectangle 15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03" name="Group 1602"/>
            <p:cNvGrpSpPr/>
            <p:nvPr/>
          </p:nvGrpSpPr>
          <p:grpSpPr>
            <a:xfrm>
              <a:off x="2561899" y="1327955"/>
              <a:ext cx="504000" cy="504000"/>
              <a:chOff x="300507" y="995966"/>
              <a:chExt cx="3600000" cy="3600000"/>
            </a:xfrm>
          </p:grpSpPr>
          <p:sp>
            <p:nvSpPr>
              <p:cNvPr id="1604" name="Rectangle 16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1" name="Group 1610"/>
            <p:cNvGrpSpPr/>
            <p:nvPr/>
          </p:nvGrpSpPr>
          <p:grpSpPr>
            <a:xfrm>
              <a:off x="3179966" y="1327955"/>
              <a:ext cx="504000" cy="504000"/>
              <a:chOff x="300507" y="995966"/>
              <a:chExt cx="3600000" cy="3600000"/>
            </a:xfrm>
          </p:grpSpPr>
          <p:sp>
            <p:nvSpPr>
              <p:cNvPr id="1612" name="Rectangle 16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9" name="Group 1618"/>
            <p:cNvGrpSpPr/>
            <p:nvPr/>
          </p:nvGrpSpPr>
          <p:grpSpPr>
            <a:xfrm>
              <a:off x="3798033" y="1327955"/>
              <a:ext cx="504000" cy="504000"/>
              <a:chOff x="300507" y="995966"/>
              <a:chExt cx="3600000" cy="3600000"/>
            </a:xfrm>
          </p:grpSpPr>
          <p:sp>
            <p:nvSpPr>
              <p:cNvPr id="1620" name="Rectangle 16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43" name="Group 1642"/>
            <p:cNvGrpSpPr/>
            <p:nvPr/>
          </p:nvGrpSpPr>
          <p:grpSpPr>
            <a:xfrm>
              <a:off x="707698" y="1932184"/>
              <a:ext cx="504000" cy="504000"/>
              <a:chOff x="300507" y="995966"/>
              <a:chExt cx="3600000" cy="3600000"/>
            </a:xfrm>
          </p:grpSpPr>
          <p:sp>
            <p:nvSpPr>
              <p:cNvPr id="1644" name="Rectangle 16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47" name="Group 2546"/>
            <p:cNvGrpSpPr/>
            <p:nvPr/>
          </p:nvGrpSpPr>
          <p:grpSpPr>
            <a:xfrm>
              <a:off x="1325765" y="1932184"/>
              <a:ext cx="504000" cy="504000"/>
              <a:chOff x="300507" y="995966"/>
              <a:chExt cx="3600000" cy="3600000"/>
            </a:xfrm>
          </p:grpSpPr>
          <p:sp>
            <p:nvSpPr>
              <p:cNvPr id="2548" name="Rectangle 25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55" name="Group 2554"/>
            <p:cNvGrpSpPr/>
            <p:nvPr/>
          </p:nvGrpSpPr>
          <p:grpSpPr>
            <a:xfrm>
              <a:off x="1943832" y="1932184"/>
              <a:ext cx="504000" cy="504000"/>
              <a:chOff x="300507" y="995966"/>
              <a:chExt cx="3600000" cy="3600000"/>
            </a:xfrm>
          </p:grpSpPr>
          <p:sp>
            <p:nvSpPr>
              <p:cNvPr id="2556" name="Rectangle 25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63" name="Group 2562"/>
            <p:cNvGrpSpPr/>
            <p:nvPr/>
          </p:nvGrpSpPr>
          <p:grpSpPr>
            <a:xfrm>
              <a:off x="2561899" y="1932184"/>
              <a:ext cx="504000" cy="504000"/>
              <a:chOff x="300507" y="995966"/>
              <a:chExt cx="3600000" cy="3600000"/>
            </a:xfrm>
          </p:grpSpPr>
          <p:sp>
            <p:nvSpPr>
              <p:cNvPr id="2564" name="Rectangle 25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1" name="Group 2570"/>
            <p:cNvGrpSpPr/>
            <p:nvPr/>
          </p:nvGrpSpPr>
          <p:grpSpPr>
            <a:xfrm>
              <a:off x="3179966" y="1932184"/>
              <a:ext cx="504000" cy="504000"/>
              <a:chOff x="300507" y="995966"/>
              <a:chExt cx="3600000" cy="3600000"/>
            </a:xfrm>
          </p:grpSpPr>
          <p:sp>
            <p:nvSpPr>
              <p:cNvPr id="2572" name="Rectangle 25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9" name="Group 2578"/>
            <p:cNvGrpSpPr/>
            <p:nvPr/>
          </p:nvGrpSpPr>
          <p:grpSpPr>
            <a:xfrm>
              <a:off x="3798033" y="1932184"/>
              <a:ext cx="504000" cy="504000"/>
              <a:chOff x="300507" y="995966"/>
              <a:chExt cx="3600000" cy="3600000"/>
            </a:xfrm>
          </p:grpSpPr>
          <p:sp>
            <p:nvSpPr>
              <p:cNvPr id="2580" name="Rectangle 25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79" name="Group 3478"/>
            <p:cNvGrpSpPr/>
            <p:nvPr/>
          </p:nvGrpSpPr>
          <p:grpSpPr>
            <a:xfrm>
              <a:off x="4416100" y="1327955"/>
              <a:ext cx="504000" cy="504000"/>
              <a:chOff x="300507" y="995966"/>
              <a:chExt cx="3600000" cy="3600000"/>
            </a:xfrm>
          </p:grpSpPr>
          <p:sp>
            <p:nvSpPr>
              <p:cNvPr id="3480" name="Rectangle 34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87" name="Group 3486"/>
            <p:cNvGrpSpPr/>
            <p:nvPr/>
          </p:nvGrpSpPr>
          <p:grpSpPr>
            <a:xfrm>
              <a:off x="5034167" y="1327955"/>
              <a:ext cx="504000" cy="504000"/>
              <a:chOff x="300507" y="995966"/>
              <a:chExt cx="3600000" cy="3600000"/>
            </a:xfrm>
          </p:grpSpPr>
          <p:sp>
            <p:nvSpPr>
              <p:cNvPr id="3488" name="Rectangle 34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95" name="Group 3494"/>
            <p:cNvGrpSpPr/>
            <p:nvPr/>
          </p:nvGrpSpPr>
          <p:grpSpPr>
            <a:xfrm>
              <a:off x="4416100" y="1932184"/>
              <a:ext cx="504000" cy="504000"/>
              <a:chOff x="300507" y="995966"/>
              <a:chExt cx="3600000" cy="3600000"/>
            </a:xfrm>
          </p:grpSpPr>
          <p:sp>
            <p:nvSpPr>
              <p:cNvPr id="3496" name="Rectangle 34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03" name="Group 3502"/>
            <p:cNvGrpSpPr/>
            <p:nvPr/>
          </p:nvGrpSpPr>
          <p:grpSpPr>
            <a:xfrm>
              <a:off x="5034167" y="1932184"/>
              <a:ext cx="504000" cy="504000"/>
              <a:chOff x="300507" y="995966"/>
              <a:chExt cx="3600000" cy="3600000"/>
            </a:xfrm>
          </p:grpSpPr>
          <p:sp>
            <p:nvSpPr>
              <p:cNvPr id="3504" name="Rectangle 35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1" name="Group 3510"/>
            <p:cNvGrpSpPr/>
            <p:nvPr/>
          </p:nvGrpSpPr>
          <p:grpSpPr>
            <a:xfrm>
              <a:off x="5652234" y="1327955"/>
              <a:ext cx="504000" cy="504000"/>
              <a:chOff x="300507" y="995966"/>
              <a:chExt cx="3600000" cy="3600000"/>
            </a:xfrm>
          </p:grpSpPr>
          <p:sp>
            <p:nvSpPr>
              <p:cNvPr id="3512" name="Rectangle 35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13" name="Rectangle 35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9" name="Group 3518"/>
            <p:cNvGrpSpPr/>
            <p:nvPr/>
          </p:nvGrpSpPr>
          <p:grpSpPr>
            <a:xfrm>
              <a:off x="6270301" y="1327955"/>
              <a:ext cx="504000" cy="504000"/>
              <a:chOff x="300507" y="995966"/>
              <a:chExt cx="3600000" cy="3600000"/>
            </a:xfrm>
          </p:grpSpPr>
          <p:sp>
            <p:nvSpPr>
              <p:cNvPr id="3520" name="Rectangle 35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27" name="Group 3526"/>
            <p:cNvGrpSpPr/>
            <p:nvPr/>
          </p:nvGrpSpPr>
          <p:grpSpPr>
            <a:xfrm>
              <a:off x="5652234" y="1932184"/>
              <a:ext cx="504000" cy="504000"/>
              <a:chOff x="300507" y="995966"/>
              <a:chExt cx="3600000" cy="3600000"/>
            </a:xfrm>
          </p:grpSpPr>
          <p:sp>
            <p:nvSpPr>
              <p:cNvPr id="3528" name="Rectangle 35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35" name="Group 3534"/>
            <p:cNvGrpSpPr/>
            <p:nvPr/>
          </p:nvGrpSpPr>
          <p:grpSpPr>
            <a:xfrm>
              <a:off x="6270301" y="1932184"/>
              <a:ext cx="504000" cy="504000"/>
              <a:chOff x="300507" y="995966"/>
              <a:chExt cx="3600000" cy="3600000"/>
            </a:xfrm>
          </p:grpSpPr>
          <p:sp>
            <p:nvSpPr>
              <p:cNvPr id="3536" name="Rectangle 35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43" name="Group 3542"/>
            <p:cNvGrpSpPr/>
            <p:nvPr/>
          </p:nvGrpSpPr>
          <p:grpSpPr>
            <a:xfrm>
              <a:off x="707698" y="2536413"/>
              <a:ext cx="504000" cy="504000"/>
              <a:chOff x="300507" y="995966"/>
              <a:chExt cx="3600000" cy="3600000"/>
            </a:xfrm>
          </p:grpSpPr>
          <p:sp>
            <p:nvSpPr>
              <p:cNvPr id="3544" name="Rectangle 35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1" name="Group 3550"/>
            <p:cNvGrpSpPr/>
            <p:nvPr/>
          </p:nvGrpSpPr>
          <p:grpSpPr>
            <a:xfrm>
              <a:off x="1325765" y="2536413"/>
              <a:ext cx="504000" cy="504000"/>
              <a:chOff x="300507" y="995966"/>
              <a:chExt cx="3600000" cy="3600000"/>
            </a:xfrm>
          </p:grpSpPr>
          <p:sp>
            <p:nvSpPr>
              <p:cNvPr id="3552" name="Rectangle 35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9" name="Group 3558"/>
            <p:cNvGrpSpPr/>
            <p:nvPr/>
          </p:nvGrpSpPr>
          <p:grpSpPr>
            <a:xfrm>
              <a:off x="1943832" y="2536413"/>
              <a:ext cx="504000" cy="504000"/>
              <a:chOff x="300507" y="995966"/>
              <a:chExt cx="3600000" cy="3600000"/>
            </a:xfrm>
          </p:grpSpPr>
          <p:sp>
            <p:nvSpPr>
              <p:cNvPr id="3560" name="Rectangle 35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67" name="Group 3566"/>
            <p:cNvGrpSpPr/>
            <p:nvPr/>
          </p:nvGrpSpPr>
          <p:grpSpPr>
            <a:xfrm>
              <a:off x="2561899" y="2536413"/>
              <a:ext cx="504000" cy="504000"/>
              <a:chOff x="300507" y="995966"/>
              <a:chExt cx="3600000" cy="3600000"/>
            </a:xfrm>
          </p:grpSpPr>
          <p:sp>
            <p:nvSpPr>
              <p:cNvPr id="3568" name="Rectangle 35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75" name="Group 3574"/>
            <p:cNvGrpSpPr/>
            <p:nvPr/>
          </p:nvGrpSpPr>
          <p:grpSpPr>
            <a:xfrm>
              <a:off x="3179966" y="2536413"/>
              <a:ext cx="504000" cy="504000"/>
              <a:chOff x="300507" y="995966"/>
              <a:chExt cx="3600000" cy="3600000"/>
            </a:xfrm>
          </p:grpSpPr>
          <p:sp>
            <p:nvSpPr>
              <p:cNvPr id="3576" name="Rectangle 35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83" name="Group 3582"/>
            <p:cNvGrpSpPr/>
            <p:nvPr/>
          </p:nvGrpSpPr>
          <p:grpSpPr>
            <a:xfrm>
              <a:off x="3798033" y="2536413"/>
              <a:ext cx="504000" cy="504000"/>
              <a:chOff x="300507" y="995966"/>
              <a:chExt cx="3600000" cy="3600000"/>
            </a:xfrm>
          </p:grpSpPr>
          <p:sp>
            <p:nvSpPr>
              <p:cNvPr id="3584" name="Rectangle 35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1" name="Group 3590"/>
            <p:cNvGrpSpPr/>
            <p:nvPr/>
          </p:nvGrpSpPr>
          <p:grpSpPr>
            <a:xfrm>
              <a:off x="707698" y="3140642"/>
              <a:ext cx="504000" cy="504000"/>
              <a:chOff x="300507" y="995966"/>
              <a:chExt cx="3600000" cy="3600000"/>
            </a:xfrm>
          </p:grpSpPr>
          <p:sp>
            <p:nvSpPr>
              <p:cNvPr id="3592" name="Rectangle 35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9" name="Group 3598"/>
            <p:cNvGrpSpPr/>
            <p:nvPr/>
          </p:nvGrpSpPr>
          <p:grpSpPr>
            <a:xfrm>
              <a:off x="1325765" y="3140642"/>
              <a:ext cx="504000" cy="504000"/>
              <a:chOff x="300507" y="995966"/>
              <a:chExt cx="3600000" cy="3600000"/>
            </a:xfrm>
          </p:grpSpPr>
          <p:sp>
            <p:nvSpPr>
              <p:cNvPr id="3600" name="Rectangle 35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07" name="Group 3606"/>
            <p:cNvGrpSpPr/>
            <p:nvPr/>
          </p:nvGrpSpPr>
          <p:grpSpPr>
            <a:xfrm>
              <a:off x="1943832" y="3140642"/>
              <a:ext cx="504000" cy="504000"/>
              <a:chOff x="300507" y="995966"/>
              <a:chExt cx="3600000" cy="3600000"/>
            </a:xfrm>
          </p:grpSpPr>
          <p:sp>
            <p:nvSpPr>
              <p:cNvPr id="3608" name="Rectangle 36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15" name="Group 3614"/>
            <p:cNvGrpSpPr/>
            <p:nvPr/>
          </p:nvGrpSpPr>
          <p:grpSpPr>
            <a:xfrm>
              <a:off x="2561899" y="3140642"/>
              <a:ext cx="504000" cy="504000"/>
              <a:chOff x="300507" y="995966"/>
              <a:chExt cx="3600000" cy="3600000"/>
            </a:xfrm>
          </p:grpSpPr>
          <p:sp>
            <p:nvSpPr>
              <p:cNvPr id="3616" name="Rectangle 36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23" name="Group 3622"/>
            <p:cNvGrpSpPr/>
            <p:nvPr/>
          </p:nvGrpSpPr>
          <p:grpSpPr>
            <a:xfrm>
              <a:off x="3179966" y="3140642"/>
              <a:ext cx="504000" cy="504000"/>
              <a:chOff x="300507" y="995966"/>
              <a:chExt cx="3600000" cy="3600000"/>
            </a:xfrm>
          </p:grpSpPr>
          <p:sp>
            <p:nvSpPr>
              <p:cNvPr id="3624" name="Rectangle 36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1" name="Group 3630"/>
            <p:cNvGrpSpPr/>
            <p:nvPr/>
          </p:nvGrpSpPr>
          <p:grpSpPr>
            <a:xfrm>
              <a:off x="3798033" y="3140642"/>
              <a:ext cx="504000" cy="504000"/>
              <a:chOff x="300507" y="995966"/>
              <a:chExt cx="3600000" cy="3600000"/>
            </a:xfrm>
          </p:grpSpPr>
          <p:sp>
            <p:nvSpPr>
              <p:cNvPr id="3632" name="Rectangle 36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9" name="Group 3638"/>
            <p:cNvGrpSpPr/>
            <p:nvPr/>
          </p:nvGrpSpPr>
          <p:grpSpPr>
            <a:xfrm>
              <a:off x="4416100" y="2536413"/>
              <a:ext cx="504000" cy="504000"/>
              <a:chOff x="300507" y="995966"/>
              <a:chExt cx="3600000" cy="3600000"/>
            </a:xfrm>
          </p:grpSpPr>
          <p:sp>
            <p:nvSpPr>
              <p:cNvPr id="3640" name="Rectangle 36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47" name="Group 3646"/>
            <p:cNvGrpSpPr/>
            <p:nvPr/>
          </p:nvGrpSpPr>
          <p:grpSpPr>
            <a:xfrm>
              <a:off x="5034167" y="2536413"/>
              <a:ext cx="504000" cy="504000"/>
              <a:chOff x="300507" y="995966"/>
              <a:chExt cx="3600000" cy="3600000"/>
            </a:xfrm>
          </p:grpSpPr>
          <p:sp>
            <p:nvSpPr>
              <p:cNvPr id="3648" name="Rectangle 36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55" name="Group 3654"/>
            <p:cNvGrpSpPr/>
            <p:nvPr/>
          </p:nvGrpSpPr>
          <p:grpSpPr>
            <a:xfrm>
              <a:off x="4416100" y="3140642"/>
              <a:ext cx="504000" cy="504000"/>
              <a:chOff x="300507" y="995966"/>
              <a:chExt cx="3600000" cy="3600000"/>
            </a:xfrm>
          </p:grpSpPr>
          <p:sp>
            <p:nvSpPr>
              <p:cNvPr id="3656" name="Rectangle 36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63" name="Group 3662"/>
            <p:cNvGrpSpPr/>
            <p:nvPr/>
          </p:nvGrpSpPr>
          <p:grpSpPr>
            <a:xfrm>
              <a:off x="5034167" y="3140642"/>
              <a:ext cx="504000" cy="504000"/>
              <a:chOff x="300507" y="995966"/>
              <a:chExt cx="3600000" cy="3600000"/>
            </a:xfrm>
          </p:grpSpPr>
          <p:sp>
            <p:nvSpPr>
              <p:cNvPr id="3664" name="Rectangle 36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1" name="Group 3670"/>
            <p:cNvGrpSpPr/>
            <p:nvPr/>
          </p:nvGrpSpPr>
          <p:grpSpPr>
            <a:xfrm>
              <a:off x="5652234" y="2536413"/>
              <a:ext cx="504000" cy="504000"/>
              <a:chOff x="300507" y="995966"/>
              <a:chExt cx="3600000" cy="3600000"/>
            </a:xfrm>
          </p:grpSpPr>
          <p:sp>
            <p:nvSpPr>
              <p:cNvPr id="3672" name="Rectangle 36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9" name="Group 3678"/>
            <p:cNvGrpSpPr/>
            <p:nvPr/>
          </p:nvGrpSpPr>
          <p:grpSpPr>
            <a:xfrm>
              <a:off x="6270301" y="2536413"/>
              <a:ext cx="504000" cy="504000"/>
              <a:chOff x="300507" y="995966"/>
              <a:chExt cx="3600000" cy="3600000"/>
            </a:xfrm>
          </p:grpSpPr>
          <p:sp>
            <p:nvSpPr>
              <p:cNvPr id="3680" name="Rectangle 36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87" name="Group 3686"/>
            <p:cNvGrpSpPr/>
            <p:nvPr/>
          </p:nvGrpSpPr>
          <p:grpSpPr>
            <a:xfrm>
              <a:off x="5652234" y="3140642"/>
              <a:ext cx="504000" cy="504000"/>
              <a:chOff x="300507" y="995966"/>
              <a:chExt cx="3600000" cy="3600000"/>
            </a:xfrm>
          </p:grpSpPr>
          <p:sp>
            <p:nvSpPr>
              <p:cNvPr id="3688" name="Rectangle 36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95" name="Group 3694"/>
            <p:cNvGrpSpPr/>
            <p:nvPr/>
          </p:nvGrpSpPr>
          <p:grpSpPr>
            <a:xfrm>
              <a:off x="6270301" y="3140642"/>
              <a:ext cx="504000" cy="504000"/>
              <a:chOff x="300507" y="995966"/>
              <a:chExt cx="3600000" cy="3600000"/>
            </a:xfrm>
          </p:grpSpPr>
          <p:sp>
            <p:nvSpPr>
              <p:cNvPr id="3696" name="Rectangle 36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03" name="Group 3702"/>
            <p:cNvGrpSpPr/>
            <p:nvPr/>
          </p:nvGrpSpPr>
          <p:grpSpPr>
            <a:xfrm>
              <a:off x="707698" y="3744871"/>
              <a:ext cx="504000" cy="504000"/>
              <a:chOff x="300507" y="995966"/>
              <a:chExt cx="3600000" cy="3600000"/>
            </a:xfrm>
          </p:grpSpPr>
          <p:sp>
            <p:nvSpPr>
              <p:cNvPr id="3704" name="Rectangle 37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1" name="Group 3710"/>
            <p:cNvGrpSpPr/>
            <p:nvPr/>
          </p:nvGrpSpPr>
          <p:grpSpPr>
            <a:xfrm>
              <a:off x="1325765" y="3744871"/>
              <a:ext cx="504000" cy="504000"/>
              <a:chOff x="300507" y="995966"/>
              <a:chExt cx="3600000" cy="3600000"/>
            </a:xfrm>
          </p:grpSpPr>
          <p:sp>
            <p:nvSpPr>
              <p:cNvPr id="3712" name="Rectangle 37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9" name="Group 3718"/>
            <p:cNvGrpSpPr/>
            <p:nvPr/>
          </p:nvGrpSpPr>
          <p:grpSpPr>
            <a:xfrm>
              <a:off x="1943832" y="3744871"/>
              <a:ext cx="504000" cy="504000"/>
              <a:chOff x="300507" y="995966"/>
              <a:chExt cx="3600000" cy="3600000"/>
            </a:xfrm>
          </p:grpSpPr>
          <p:sp>
            <p:nvSpPr>
              <p:cNvPr id="3720" name="Rectangle 37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27" name="Group 3726"/>
            <p:cNvGrpSpPr/>
            <p:nvPr/>
          </p:nvGrpSpPr>
          <p:grpSpPr>
            <a:xfrm>
              <a:off x="2561899" y="3744871"/>
              <a:ext cx="504000" cy="504000"/>
              <a:chOff x="300507" y="995966"/>
              <a:chExt cx="3600000" cy="3600000"/>
            </a:xfrm>
          </p:grpSpPr>
          <p:sp>
            <p:nvSpPr>
              <p:cNvPr id="3728" name="Rectangle 37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35" name="Group 3734"/>
            <p:cNvGrpSpPr/>
            <p:nvPr/>
          </p:nvGrpSpPr>
          <p:grpSpPr>
            <a:xfrm>
              <a:off x="3179966" y="3744871"/>
              <a:ext cx="504000" cy="504000"/>
              <a:chOff x="300507" y="995966"/>
              <a:chExt cx="3600000" cy="3600000"/>
            </a:xfrm>
          </p:grpSpPr>
          <p:sp>
            <p:nvSpPr>
              <p:cNvPr id="3736" name="Rectangle 37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43" name="Group 3742"/>
            <p:cNvGrpSpPr/>
            <p:nvPr/>
          </p:nvGrpSpPr>
          <p:grpSpPr>
            <a:xfrm>
              <a:off x="3798033" y="3744871"/>
              <a:ext cx="504000" cy="504000"/>
              <a:chOff x="300507" y="995966"/>
              <a:chExt cx="3600000" cy="3600000"/>
            </a:xfrm>
          </p:grpSpPr>
          <p:sp>
            <p:nvSpPr>
              <p:cNvPr id="3744" name="Rectangle 37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1" name="Group 3750"/>
            <p:cNvGrpSpPr/>
            <p:nvPr/>
          </p:nvGrpSpPr>
          <p:grpSpPr>
            <a:xfrm>
              <a:off x="707698" y="4349100"/>
              <a:ext cx="504000" cy="504000"/>
              <a:chOff x="300507" y="995966"/>
              <a:chExt cx="3600000" cy="3600000"/>
            </a:xfrm>
          </p:grpSpPr>
          <p:sp>
            <p:nvSpPr>
              <p:cNvPr id="3752" name="Rectangle 37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9" name="Group 3758"/>
            <p:cNvGrpSpPr/>
            <p:nvPr/>
          </p:nvGrpSpPr>
          <p:grpSpPr>
            <a:xfrm>
              <a:off x="1325765" y="4349100"/>
              <a:ext cx="504000" cy="504000"/>
              <a:chOff x="300507" y="995966"/>
              <a:chExt cx="3600000" cy="3600000"/>
            </a:xfrm>
          </p:grpSpPr>
          <p:sp>
            <p:nvSpPr>
              <p:cNvPr id="3760" name="Rectangle 37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67" name="Group 3766"/>
            <p:cNvGrpSpPr/>
            <p:nvPr/>
          </p:nvGrpSpPr>
          <p:grpSpPr>
            <a:xfrm>
              <a:off x="1943832" y="4349100"/>
              <a:ext cx="504000" cy="504000"/>
              <a:chOff x="300507" y="995966"/>
              <a:chExt cx="3600000" cy="3600000"/>
            </a:xfrm>
          </p:grpSpPr>
          <p:sp>
            <p:nvSpPr>
              <p:cNvPr id="3768" name="Rectangle 37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75" name="Group 3774"/>
            <p:cNvGrpSpPr/>
            <p:nvPr/>
          </p:nvGrpSpPr>
          <p:grpSpPr>
            <a:xfrm>
              <a:off x="2561899" y="4349100"/>
              <a:ext cx="504000" cy="504000"/>
              <a:chOff x="300507" y="995966"/>
              <a:chExt cx="3600000" cy="3600000"/>
            </a:xfrm>
          </p:grpSpPr>
          <p:sp>
            <p:nvSpPr>
              <p:cNvPr id="3776" name="Rectangle 37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83" name="Group 3782"/>
            <p:cNvGrpSpPr/>
            <p:nvPr/>
          </p:nvGrpSpPr>
          <p:grpSpPr>
            <a:xfrm>
              <a:off x="3179966" y="4349100"/>
              <a:ext cx="504000" cy="504000"/>
              <a:chOff x="300507" y="995966"/>
              <a:chExt cx="3600000" cy="3600000"/>
            </a:xfrm>
          </p:grpSpPr>
          <p:sp>
            <p:nvSpPr>
              <p:cNvPr id="3784" name="Rectangle 37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1" name="Group 3790"/>
            <p:cNvGrpSpPr/>
            <p:nvPr/>
          </p:nvGrpSpPr>
          <p:grpSpPr>
            <a:xfrm>
              <a:off x="3798033" y="4349100"/>
              <a:ext cx="504000" cy="504000"/>
              <a:chOff x="300507" y="995966"/>
              <a:chExt cx="3600000" cy="3600000"/>
            </a:xfrm>
          </p:grpSpPr>
          <p:sp>
            <p:nvSpPr>
              <p:cNvPr id="3792" name="Rectangle 37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9" name="Group 3798"/>
            <p:cNvGrpSpPr/>
            <p:nvPr/>
          </p:nvGrpSpPr>
          <p:grpSpPr>
            <a:xfrm>
              <a:off x="4416100" y="3744871"/>
              <a:ext cx="504000" cy="504000"/>
              <a:chOff x="300507" y="995966"/>
              <a:chExt cx="3600000" cy="3600000"/>
            </a:xfrm>
          </p:grpSpPr>
          <p:sp>
            <p:nvSpPr>
              <p:cNvPr id="3800" name="Rectangle 37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07" name="Group 3806"/>
            <p:cNvGrpSpPr/>
            <p:nvPr/>
          </p:nvGrpSpPr>
          <p:grpSpPr>
            <a:xfrm>
              <a:off x="5034167" y="3744871"/>
              <a:ext cx="504000" cy="504000"/>
              <a:chOff x="300507" y="995966"/>
              <a:chExt cx="3600000" cy="3600000"/>
            </a:xfrm>
          </p:grpSpPr>
          <p:sp>
            <p:nvSpPr>
              <p:cNvPr id="3808" name="Rectangle 38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15" name="Group 3814"/>
            <p:cNvGrpSpPr/>
            <p:nvPr/>
          </p:nvGrpSpPr>
          <p:grpSpPr>
            <a:xfrm>
              <a:off x="4416100" y="4349100"/>
              <a:ext cx="504000" cy="504000"/>
              <a:chOff x="300507" y="995966"/>
              <a:chExt cx="3600000" cy="3600000"/>
            </a:xfrm>
          </p:grpSpPr>
          <p:sp>
            <p:nvSpPr>
              <p:cNvPr id="3816" name="Rectangle 38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23" name="Group 3822"/>
            <p:cNvGrpSpPr/>
            <p:nvPr/>
          </p:nvGrpSpPr>
          <p:grpSpPr>
            <a:xfrm>
              <a:off x="5034167" y="4349100"/>
              <a:ext cx="504000" cy="504000"/>
              <a:chOff x="300507" y="995966"/>
              <a:chExt cx="3600000" cy="3600000"/>
            </a:xfrm>
          </p:grpSpPr>
          <p:sp>
            <p:nvSpPr>
              <p:cNvPr id="3824" name="Rectangle 38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1" name="Group 3830"/>
            <p:cNvGrpSpPr/>
            <p:nvPr/>
          </p:nvGrpSpPr>
          <p:grpSpPr>
            <a:xfrm>
              <a:off x="5652234" y="3744871"/>
              <a:ext cx="504000" cy="504000"/>
              <a:chOff x="300507" y="995966"/>
              <a:chExt cx="3600000" cy="3600000"/>
            </a:xfrm>
          </p:grpSpPr>
          <p:sp>
            <p:nvSpPr>
              <p:cNvPr id="3832" name="Rectangle 38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9" name="Group 3838"/>
            <p:cNvGrpSpPr/>
            <p:nvPr/>
          </p:nvGrpSpPr>
          <p:grpSpPr>
            <a:xfrm>
              <a:off x="6270301" y="3744871"/>
              <a:ext cx="504000" cy="504000"/>
              <a:chOff x="300507" y="995966"/>
              <a:chExt cx="3600000" cy="3600000"/>
            </a:xfrm>
          </p:grpSpPr>
          <p:sp>
            <p:nvSpPr>
              <p:cNvPr id="3840" name="Rectangle 38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47" name="Group 3846"/>
            <p:cNvGrpSpPr/>
            <p:nvPr/>
          </p:nvGrpSpPr>
          <p:grpSpPr>
            <a:xfrm>
              <a:off x="5652234" y="4349100"/>
              <a:ext cx="504000" cy="504000"/>
              <a:chOff x="300507" y="995966"/>
              <a:chExt cx="3600000" cy="3600000"/>
            </a:xfrm>
          </p:grpSpPr>
          <p:sp>
            <p:nvSpPr>
              <p:cNvPr id="3848" name="Rectangle 38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55" name="Group 3854"/>
            <p:cNvGrpSpPr/>
            <p:nvPr/>
          </p:nvGrpSpPr>
          <p:grpSpPr>
            <a:xfrm>
              <a:off x="6270301" y="4349100"/>
              <a:ext cx="504000" cy="504000"/>
              <a:chOff x="300507" y="995966"/>
              <a:chExt cx="3600000" cy="3600000"/>
            </a:xfrm>
          </p:grpSpPr>
          <p:sp>
            <p:nvSpPr>
              <p:cNvPr id="3856" name="Rectangle 38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grpSp>
        <p:nvGrpSpPr>
          <p:cNvPr id="6871" name="Group 6870"/>
          <p:cNvGrpSpPr/>
          <p:nvPr/>
        </p:nvGrpSpPr>
        <p:grpSpPr>
          <a:xfrm>
            <a:off x="6454856" y="1811858"/>
            <a:ext cx="5507500" cy="3671667"/>
            <a:chOff x="1798222" y="2114591"/>
            <a:chExt cx="5994358" cy="3489428"/>
          </a:xfrm>
        </p:grpSpPr>
        <p:grpSp>
          <p:nvGrpSpPr>
            <p:cNvPr id="6872" name="Group 6871"/>
            <p:cNvGrpSpPr/>
            <p:nvPr/>
          </p:nvGrpSpPr>
          <p:grpSpPr>
            <a:xfrm>
              <a:off x="1798222" y="2114591"/>
              <a:ext cx="504000" cy="504000"/>
              <a:chOff x="6528000" y="1327955"/>
              <a:chExt cx="4800000" cy="4800000"/>
            </a:xfrm>
          </p:grpSpPr>
          <p:grpSp>
            <p:nvGrpSpPr>
              <p:cNvPr id="7758" name="Group 7757"/>
              <p:cNvGrpSpPr/>
              <p:nvPr/>
            </p:nvGrpSpPr>
            <p:grpSpPr>
              <a:xfrm rot="5400000">
                <a:off x="6528000" y="1327955"/>
                <a:ext cx="4800000" cy="4800000"/>
                <a:chOff x="300507" y="995966"/>
                <a:chExt cx="3600000" cy="3600000"/>
              </a:xfrm>
            </p:grpSpPr>
            <p:sp>
              <p:nvSpPr>
                <p:cNvPr id="7765" name="Rectangle 77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59" name="Rectangle 77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3" name="Group 6872"/>
            <p:cNvGrpSpPr/>
            <p:nvPr/>
          </p:nvGrpSpPr>
          <p:grpSpPr>
            <a:xfrm>
              <a:off x="2408747" y="2114591"/>
              <a:ext cx="504000" cy="504000"/>
              <a:chOff x="6528000" y="1327955"/>
              <a:chExt cx="4800000" cy="4800000"/>
            </a:xfrm>
          </p:grpSpPr>
          <p:grpSp>
            <p:nvGrpSpPr>
              <p:cNvPr id="7744" name="Group 7743"/>
              <p:cNvGrpSpPr/>
              <p:nvPr/>
            </p:nvGrpSpPr>
            <p:grpSpPr>
              <a:xfrm rot="5400000">
                <a:off x="6528000" y="1327955"/>
                <a:ext cx="4800000" cy="4800000"/>
                <a:chOff x="300507" y="995966"/>
                <a:chExt cx="3600000" cy="3600000"/>
              </a:xfrm>
            </p:grpSpPr>
            <p:sp>
              <p:nvSpPr>
                <p:cNvPr id="7751" name="Rectangle 77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45" name="Rectangle 77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4" name="Group 6873"/>
            <p:cNvGrpSpPr/>
            <p:nvPr/>
          </p:nvGrpSpPr>
          <p:grpSpPr>
            <a:xfrm>
              <a:off x="3019272" y="2114591"/>
              <a:ext cx="504000" cy="504000"/>
              <a:chOff x="6528000" y="1327955"/>
              <a:chExt cx="4800000" cy="4800000"/>
            </a:xfrm>
          </p:grpSpPr>
          <p:grpSp>
            <p:nvGrpSpPr>
              <p:cNvPr id="7730" name="Group 7729"/>
              <p:cNvGrpSpPr/>
              <p:nvPr/>
            </p:nvGrpSpPr>
            <p:grpSpPr>
              <a:xfrm rot="5400000">
                <a:off x="6528000" y="1327955"/>
                <a:ext cx="4800000" cy="4800000"/>
                <a:chOff x="300507" y="995966"/>
                <a:chExt cx="3600000" cy="3600000"/>
              </a:xfrm>
            </p:grpSpPr>
            <p:sp>
              <p:nvSpPr>
                <p:cNvPr id="7737" name="Rectangle 77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31" name="Rectangle 77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5" name="Group 6874"/>
            <p:cNvGrpSpPr/>
            <p:nvPr/>
          </p:nvGrpSpPr>
          <p:grpSpPr>
            <a:xfrm>
              <a:off x="3629797" y="2114591"/>
              <a:ext cx="504000" cy="504000"/>
              <a:chOff x="6528000" y="1327955"/>
              <a:chExt cx="4800000" cy="4800000"/>
            </a:xfrm>
          </p:grpSpPr>
          <p:grpSp>
            <p:nvGrpSpPr>
              <p:cNvPr id="7716" name="Group 7715"/>
              <p:cNvGrpSpPr/>
              <p:nvPr/>
            </p:nvGrpSpPr>
            <p:grpSpPr>
              <a:xfrm rot="5400000">
                <a:off x="6528000" y="1327955"/>
                <a:ext cx="4800000" cy="4800000"/>
                <a:chOff x="300507" y="995966"/>
                <a:chExt cx="3600000" cy="3600000"/>
              </a:xfrm>
            </p:grpSpPr>
            <p:sp>
              <p:nvSpPr>
                <p:cNvPr id="7723" name="Rectangle 77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17" name="Rectangle 77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6" name="Group 6875"/>
            <p:cNvGrpSpPr/>
            <p:nvPr/>
          </p:nvGrpSpPr>
          <p:grpSpPr>
            <a:xfrm>
              <a:off x="4235955" y="2114591"/>
              <a:ext cx="504000" cy="504000"/>
              <a:chOff x="6528000" y="1327955"/>
              <a:chExt cx="4800000" cy="4800000"/>
            </a:xfrm>
          </p:grpSpPr>
          <p:grpSp>
            <p:nvGrpSpPr>
              <p:cNvPr id="7702" name="Group 7701"/>
              <p:cNvGrpSpPr/>
              <p:nvPr/>
            </p:nvGrpSpPr>
            <p:grpSpPr>
              <a:xfrm rot="5400000">
                <a:off x="6528000" y="1327955"/>
                <a:ext cx="4800000" cy="4800000"/>
                <a:chOff x="300507" y="995966"/>
                <a:chExt cx="3600000" cy="3600000"/>
              </a:xfrm>
            </p:grpSpPr>
            <p:sp>
              <p:nvSpPr>
                <p:cNvPr id="7709" name="Rectangle 77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03" name="Rectangle 77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7" name="Group 6876"/>
            <p:cNvGrpSpPr/>
            <p:nvPr/>
          </p:nvGrpSpPr>
          <p:grpSpPr>
            <a:xfrm>
              <a:off x="4846480" y="2114591"/>
              <a:ext cx="504000" cy="504000"/>
              <a:chOff x="6528000" y="1327955"/>
              <a:chExt cx="4800000" cy="4800000"/>
            </a:xfrm>
          </p:grpSpPr>
          <p:grpSp>
            <p:nvGrpSpPr>
              <p:cNvPr id="7688" name="Group 7687"/>
              <p:cNvGrpSpPr/>
              <p:nvPr/>
            </p:nvGrpSpPr>
            <p:grpSpPr>
              <a:xfrm rot="5400000">
                <a:off x="6528000" y="1327955"/>
                <a:ext cx="4800000" cy="4800000"/>
                <a:chOff x="300507" y="995966"/>
                <a:chExt cx="3600000" cy="3600000"/>
              </a:xfrm>
            </p:grpSpPr>
            <p:sp>
              <p:nvSpPr>
                <p:cNvPr id="7695" name="Rectangle 76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89" name="Rectangle 76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8" name="Group 6877"/>
            <p:cNvGrpSpPr/>
            <p:nvPr/>
          </p:nvGrpSpPr>
          <p:grpSpPr>
            <a:xfrm>
              <a:off x="5457005" y="2114591"/>
              <a:ext cx="504000" cy="504000"/>
              <a:chOff x="6528000" y="1327955"/>
              <a:chExt cx="4800000" cy="4800000"/>
            </a:xfrm>
          </p:grpSpPr>
          <p:grpSp>
            <p:nvGrpSpPr>
              <p:cNvPr id="7674" name="Group 7673"/>
              <p:cNvGrpSpPr/>
              <p:nvPr/>
            </p:nvGrpSpPr>
            <p:grpSpPr>
              <a:xfrm rot="5400000">
                <a:off x="6528000" y="1327955"/>
                <a:ext cx="4800000" cy="4800000"/>
                <a:chOff x="300507" y="995966"/>
                <a:chExt cx="3600000" cy="3600000"/>
              </a:xfrm>
            </p:grpSpPr>
            <p:sp>
              <p:nvSpPr>
                <p:cNvPr id="7681" name="Rectangle 76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75" name="Rectangle 76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9" name="Group 6878"/>
            <p:cNvGrpSpPr/>
            <p:nvPr/>
          </p:nvGrpSpPr>
          <p:grpSpPr>
            <a:xfrm>
              <a:off x="6067530" y="2114591"/>
              <a:ext cx="504000" cy="504000"/>
              <a:chOff x="6528000" y="1327955"/>
              <a:chExt cx="4800000" cy="4800000"/>
            </a:xfrm>
          </p:grpSpPr>
          <p:grpSp>
            <p:nvGrpSpPr>
              <p:cNvPr id="7660" name="Group 7659"/>
              <p:cNvGrpSpPr/>
              <p:nvPr/>
            </p:nvGrpSpPr>
            <p:grpSpPr>
              <a:xfrm rot="5400000">
                <a:off x="6528000" y="1327955"/>
                <a:ext cx="4800000" cy="4800000"/>
                <a:chOff x="300507" y="995966"/>
                <a:chExt cx="3600000" cy="3600000"/>
              </a:xfrm>
            </p:grpSpPr>
            <p:sp>
              <p:nvSpPr>
                <p:cNvPr id="7667" name="Rectangle 76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61" name="Rectangle 76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0" name="Group 6879"/>
            <p:cNvGrpSpPr/>
            <p:nvPr/>
          </p:nvGrpSpPr>
          <p:grpSpPr>
            <a:xfrm>
              <a:off x="6678055" y="2114591"/>
              <a:ext cx="504000" cy="504000"/>
              <a:chOff x="6528000" y="1327955"/>
              <a:chExt cx="4800000" cy="4800000"/>
            </a:xfrm>
          </p:grpSpPr>
          <p:grpSp>
            <p:nvGrpSpPr>
              <p:cNvPr id="7646" name="Group 7645"/>
              <p:cNvGrpSpPr/>
              <p:nvPr/>
            </p:nvGrpSpPr>
            <p:grpSpPr>
              <a:xfrm rot="5400000">
                <a:off x="6528000" y="1327955"/>
                <a:ext cx="4800000" cy="4800000"/>
                <a:chOff x="300507" y="995966"/>
                <a:chExt cx="3600000" cy="3600000"/>
              </a:xfrm>
            </p:grpSpPr>
            <p:sp>
              <p:nvSpPr>
                <p:cNvPr id="7653" name="Rectangle 76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47" name="Rectangle 76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1" name="Group 6880"/>
            <p:cNvGrpSpPr/>
            <p:nvPr/>
          </p:nvGrpSpPr>
          <p:grpSpPr>
            <a:xfrm>
              <a:off x="7288580" y="2114591"/>
              <a:ext cx="504000" cy="504000"/>
              <a:chOff x="6528000" y="1327955"/>
              <a:chExt cx="4800000" cy="4800000"/>
            </a:xfrm>
          </p:grpSpPr>
          <p:grpSp>
            <p:nvGrpSpPr>
              <p:cNvPr id="7632" name="Group 7631"/>
              <p:cNvGrpSpPr/>
              <p:nvPr/>
            </p:nvGrpSpPr>
            <p:grpSpPr>
              <a:xfrm rot="5400000">
                <a:off x="6528000" y="1327955"/>
                <a:ext cx="4800000" cy="4800000"/>
                <a:chOff x="300507" y="995966"/>
                <a:chExt cx="3600000" cy="3600000"/>
              </a:xfrm>
            </p:grpSpPr>
            <p:sp>
              <p:nvSpPr>
                <p:cNvPr id="7639" name="Rectangle 76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33" name="Rectangle 76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2" name="Group 6881"/>
            <p:cNvGrpSpPr/>
            <p:nvPr/>
          </p:nvGrpSpPr>
          <p:grpSpPr>
            <a:xfrm>
              <a:off x="1798222" y="2710980"/>
              <a:ext cx="504000" cy="504000"/>
              <a:chOff x="6528000" y="1327955"/>
              <a:chExt cx="4800000" cy="4800000"/>
            </a:xfrm>
          </p:grpSpPr>
          <p:grpSp>
            <p:nvGrpSpPr>
              <p:cNvPr id="7618" name="Group 7617"/>
              <p:cNvGrpSpPr/>
              <p:nvPr/>
            </p:nvGrpSpPr>
            <p:grpSpPr>
              <a:xfrm rot="5400000">
                <a:off x="6528000" y="1327955"/>
                <a:ext cx="4800000" cy="4800000"/>
                <a:chOff x="300507" y="995966"/>
                <a:chExt cx="3600000" cy="3600000"/>
              </a:xfrm>
            </p:grpSpPr>
            <p:sp>
              <p:nvSpPr>
                <p:cNvPr id="7625" name="Rectangle 762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19" name="Rectangle 761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3" name="Group 6882"/>
            <p:cNvGrpSpPr/>
            <p:nvPr/>
          </p:nvGrpSpPr>
          <p:grpSpPr>
            <a:xfrm>
              <a:off x="2408747" y="2710980"/>
              <a:ext cx="504000" cy="504000"/>
              <a:chOff x="6528000" y="1327955"/>
              <a:chExt cx="4800000" cy="4800000"/>
            </a:xfrm>
          </p:grpSpPr>
          <p:grpSp>
            <p:nvGrpSpPr>
              <p:cNvPr id="7604" name="Group 7603"/>
              <p:cNvGrpSpPr/>
              <p:nvPr/>
            </p:nvGrpSpPr>
            <p:grpSpPr>
              <a:xfrm rot="5400000">
                <a:off x="6528000" y="1327955"/>
                <a:ext cx="4800000" cy="4800000"/>
                <a:chOff x="300507" y="995966"/>
                <a:chExt cx="3600000" cy="3600000"/>
              </a:xfrm>
            </p:grpSpPr>
            <p:sp>
              <p:nvSpPr>
                <p:cNvPr id="7611" name="Rectangle 761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05" name="Rectangle 760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4" name="Group 6883"/>
            <p:cNvGrpSpPr/>
            <p:nvPr/>
          </p:nvGrpSpPr>
          <p:grpSpPr>
            <a:xfrm>
              <a:off x="3019272" y="2710980"/>
              <a:ext cx="504000" cy="504000"/>
              <a:chOff x="6528000" y="1327955"/>
              <a:chExt cx="4800000" cy="4800000"/>
            </a:xfrm>
          </p:grpSpPr>
          <p:grpSp>
            <p:nvGrpSpPr>
              <p:cNvPr id="7590" name="Group 7589"/>
              <p:cNvGrpSpPr/>
              <p:nvPr/>
            </p:nvGrpSpPr>
            <p:grpSpPr>
              <a:xfrm rot="5400000">
                <a:off x="6528000" y="1327955"/>
                <a:ext cx="4800000" cy="4800000"/>
                <a:chOff x="300507" y="995966"/>
                <a:chExt cx="3600000" cy="3600000"/>
              </a:xfrm>
            </p:grpSpPr>
            <p:sp>
              <p:nvSpPr>
                <p:cNvPr id="7597" name="Rectangle 759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91" name="Rectangle 759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5" name="Group 6884"/>
            <p:cNvGrpSpPr/>
            <p:nvPr/>
          </p:nvGrpSpPr>
          <p:grpSpPr>
            <a:xfrm>
              <a:off x="3629797" y="2710980"/>
              <a:ext cx="504000" cy="504000"/>
              <a:chOff x="6528000" y="1327955"/>
              <a:chExt cx="4800000" cy="4800000"/>
            </a:xfrm>
          </p:grpSpPr>
          <p:grpSp>
            <p:nvGrpSpPr>
              <p:cNvPr id="7576" name="Group 7575"/>
              <p:cNvGrpSpPr/>
              <p:nvPr/>
            </p:nvGrpSpPr>
            <p:grpSpPr>
              <a:xfrm rot="5400000">
                <a:off x="6528000" y="1327955"/>
                <a:ext cx="4800000" cy="4800000"/>
                <a:chOff x="300507" y="995966"/>
                <a:chExt cx="3600000" cy="3600000"/>
              </a:xfrm>
            </p:grpSpPr>
            <p:sp>
              <p:nvSpPr>
                <p:cNvPr id="7583" name="Rectangle 758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77" name="Rectangle 757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6" name="Group 6885"/>
            <p:cNvGrpSpPr/>
            <p:nvPr/>
          </p:nvGrpSpPr>
          <p:grpSpPr>
            <a:xfrm>
              <a:off x="4235955" y="2710980"/>
              <a:ext cx="504000" cy="504000"/>
              <a:chOff x="6528000" y="1327955"/>
              <a:chExt cx="4800000" cy="4800000"/>
            </a:xfrm>
          </p:grpSpPr>
          <p:grpSp>
            <p:nvGrpSpPr>
              <p:cNvPr id="7562" name="Group 7561"/>
              <p:cNvGrpSpPr/>
              <p:nvPr/>
            </p:nvGrpSpPr>
            <p:grpSpPr>
              <a:xfrm rot="5400000">
                <a:off x="6528000" y="1327955"/>
                <a:ext cx="4800000" cy="4800000"/>
                <a:chOff x="300507" y="995966"/>
                <a:chExt cx="3600000" cy="3600000"/>
              </a:xfrm>
            </p:grpSpPr>
            <p:sp>
              <p:nvSpPr>
                <p:cNvPr id="7569" name="Rectangle 756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63" name="Rectangle 756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7" name="Group 6886"/>
            <p:cNvGrpSpPr/>
            <p:nvPr/>
          </p:nvGrpSpPr>
          <p:grpSpPr>
            <a:xfrm>
              <a:off x="4846480" y="2710980"/>
              <a:ext cx="504000" cy="504000"/>
              <a:chOff x="6528000" y="1327955"/>
              <a:chExt cx="4800000" cy="4800000"/>
            </a:xfrm>
          </p:grpSpPr>
          <p:grpSp>
            <p:nvGrpSpPr>
              <p:cNvPr id="7548" name="Group 7547"/>
              <p:cNvGrpSpPr/>
              <p:nvPr/>
            </p:nvGrpSpPr>
            <p:grpSpPr>
              <a:xfrm rot="5400000">
                <a:off x="6528000" y="1327955"/>
                <a:ext cx="4800000" cy="4800000"/>
                <a:chOff x="300507" y="995966"/>
                <a:chExt cx="3600000" cy="3600000"/>
              </a:xfrm>
            </p:grpSpPr>
            <p:sp>
              <p:nvSpPr>
                <p:cNvPr id="7555" name="Rectangle 755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49" name="Rectangle 754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8" name="Group 6887"/>
            <p:cNvGrpSpPr/>
            <p:nvPr/>
          </p:nvGrpSpPr>
          <p:grpSpPr>
            <a:xfrm>
              <a:off x="5457005" y="2710980"/>
              <a:ext cx="504000" cy="504000"/>
              <a:chOff x="6528000" y="1327955"/>
              <a:chExt cx="4800000" cy="4800000"/>
            </a:xfrm>
          </p:grpSpPr>
          <p:grpSp>
            <p:nvGrpSpPr>
              <p:cNvPr id="7534" name="Group 7533"/>
              <p:cNvGrpSpPr/>
              <p:nvPr/>
            </p:nvGrpSpPr>
            <p:grpSpPr>
              <a:xfrm rot="5400000">
                <a:off x="6528000" y="1327955"/>
                <a:ext cx="4800000" cy="4800000"/>
                <a:chOff x="300507" y="995966"/>
                <a:chExt cx="3600000" cy="3600000"/>
              </a:xfrm>
            </p:grpSpPr>
            <p:sp>
              <p:nvSpPr>
                <p:cNvPr id="7541" name="Rectangle 754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35" name="Rectangle 753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9" name="Group 6888"/>
            <p:cNvGrpSpPr/>
            <p:nvPr/>
          </p:nvGrpSpPr>
          <p:grpSpPr>
            <a:xfrm>
              <a:off x="6067530" y="2710980"/>
              <a:ext cx="504000" cy="504000"/>
              <a:chOff x="6528000" y="1327955"/>
              <a:chExt cx="4800000" cy="4800000"/>
            </a:xfrm>
          </p:grpSpPr>
          <p:grpSp>
            <p:nvGrpSpPr>
              <p:cNvPr id="7520" name="Group 7519"/>
              <p:cNvGrpSpPr/>
              <p:nvPr/>
            </p:nvGrpSpPr>
            <p:grpSpPr>
              <a:xfrm rot="5400000">
                <a:off x="6528000" y="1327955"/>
                <a:ext cx="4800000" cy="4800000"/>
                <a:chOff x="300507" y="995966"/>
                <a:chExt cx="3600000" cy="3600000"/>
              </a:xfrm>
            </p:grpSpPr>
            <p:sp>
              <p:nvSpPr>
                <p:cNvPr id="7527" name="Rectangle 752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21" name="Rectangle 75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0" name="Group 6889"/>
            <p:cNvGrpSpPr/>
            <p:nvPr/>
          </p:nvGrpSpPr>
          <p:grpSpPr>
            <a:xfrm>
              <a:off x="6678055" y="2710980"/>
              <a:ext cx="504000" cy="504000"/>
              <a:chOff x="6528000" y="1327955"/>
              <a:chExt cx="4800000" cy="4800000"/>
            </a:xfrm>
          </p:grpSpPr>
          <p:grpSp>
            <p:nvGrpSpPr>
              <p:cNvPr id="7506" name="Group 7505"/>
              <p:cNvGrpSpPr/>
              <p:nvPr/>
            </p:nvGrpSpPr>
            <p:grpSpPr>
              <a:xfrm rot="5400000">
                <a:off x="6528000" y="1327955"/>
                <a:ext cx="4800000" cy="4800000"/>
                <a:chOff x="300507" y="995966"/>
                <a:chExt cx="3600000" cy="3600000"/>
              </a:xfrm>
            </p:grpSpPr>
            <p:sp>
              <p:nvSpPr>
                <p:cNvPr id="7513" name="Rectangle 751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07" name="Rectangle 750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1" name="Group 6890"/>
            <p:cNvGrpSpPr/>
            <p:nvPr/>
          </p:nvGrpSpPr>
          <p:grpSpPr>
            <a:xfrm>
              <a:off x="7288580" y="2710980"/>
              <a:ext cx="504000" cy="504000"/>
              <a:chOff x="6528000" y="1327955"/>
              <a:chExt cx="4800000" cy="4800000"/>
            </a:xfrm>
          </p:grpSpPr>
          <p:grpSp>
            <p:nvGrpSpPr>
              <p:cNvPr id="7492" name="Group 7491"/>
              <p:cNvGrpSpPr/>
              <p:nvPr/>
            </p:nvGrpSpPr>
            <p:grpSpPr>
              <a:xfrm rot="5400000">
                <a:off x="6528000" y="1327955"/>
                <a:ext cx="4800000" cy="4800000"/>
                <a:chOff x="300507" y="995966"/>
                <a:chExt cx="3600000" cy="3600000"/>
              </a:xfrm>
            </p:grpSpPr>
            <p:sp>
              <p:nvSpPr>
                <p:cNvPr id="7499" name="Rectangle 749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93" name="Rectangle 749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2" name="Group 6891"/>
            <p:cNvGrpSpPr/>
            <p:nvPr/>
          </p:nvGrpSpPr>
          <p:grpSpPr>
            <a:xfrm>
              <a:off x="1798222" y="3310853"/>
              <a:ext cx="504000" cy="504000"/>
              <a:chOff x="6528000" y="1327955"/>
              <a:chExt cx="4800000" cy="4800000"/>
            </a:xfrm>
          </p:grpSpPr>
          <p:grpSp>
            <p:nvGrpSpPr>
              <p:cNvPr id="7478" name="Group 7477"/>
              <p:cNvGrpSpPr/>
              <p:nvPr/>
            </p:nvGrpSpPr>
            <p:grpSpPr>
              <a:xfrm rot="5400000">
                <a:off x="6528000" y="1327955"/>
                <a:ext cx="4800000" cy="4800000"/>
                <a:chOff x="300507" y="995966"/>
                <a:chExt cx="3600000" cy="3600000"/>
              </a:xfrm>
            </p:grpSpPr>
            <p:sp>
              <p:nvSpPr>
                <p:cNvPr id="7485" name="Rectangle 748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79" name="Rectangle 747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3" name="Group 6892"/>
            <p:cNvGrpSpPr/>
            <p:nvPr/>
          </p:nvGrpSpPr>
          <p:grpSpPr>
            <a:xfrm>
              <a:off x="2408747" y="3310853"/>
              <a:ext cx="504000" cy="504000"/>
              <a:chOff x="6528000" y="1327955"/>
              <a:chExt cx="4800000" cy="4800000"/>
            </a:xfrm>
          </p:grpSpPr>
          <p:grpSp>
            <p:nvGrpSpPr>
              <p:cNvPr id="7464" name="Group 7463"/>
              <p:cNvGrpSpPr/>
              <p:nvPr/>
            </p:nvGrpSpPr>
            <p:grpSpPr>
              <a:xfrm rot="5400000">
                <a:off x="6528000" y="1327955"/>
                <a:ext cx="4800000" cy="4800000"/>
                <a:chOff x="300507" y="995966"/>
                <a:chExt cx="3600000" cy="3600000"/>
              </a:xfrm>
            </p:grpSpPr>
            <p:sp>
              <p:nvSpPr>
                <p:cNvPr id="7471" name="Rectangle 747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65" name="Rectangle 746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4" name="Group 6893"/>
            <p:cNvGrpSpPr/>
            <p:nvPr/>
          </p:nvGrpSpPr>
          <p:grpSpPr>
            <a:xfrm>
              <a:off x="3019272" y="3310853"/>
              <a:ext cx="504000" cy="504000"/>
              <a:chOff x="6528000" y="1327955"/>
              <a:chExt cx="4800000" cy="4800000"/>
            </a:xfrm>
          </p:grpSpPr>
          <p:grpSp>
            <p:nvGrpSpPr>
              <p:cNvPr id="7450" name="Group 7449"/>
              <p:cNvGrpSpPr/>
              <p:nvPr/>
            </p:nvGrpSpPr>
            <p:grpSpPr>
              <a:xfrm rot="5400000">
                <a:off x="6528000" y="1327955"/>
                <a:ext cx="4800000" cy="4800000"/>
                <a:chOff x="300507" y="995966"/>
                <a:chExt cx="3600000" cy="3600000"/>
              </a:xfrm>
            </p:grpSpPr>
            <p:sp>
              <p:nvSpPr>
                <p:cNvPr id="7457" name="Rectangle 745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51" name="Rectangle 745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5" name="Group 6894"/>
            <p:cNvGrpSpPr/>
            <p:nvPr/>
          </p:nvGrpSpPr>
          <p:grpSpPr>
            <a:xfrm>
              <a:off x="3629797" y="3310853"/>
              <a:ext cx="504000" cy="504000"/>
              <a:chOff x="6528000" y="1327955"/>
              <a:chExt cx="4800000" cy="4800000"/>
            </a:xfrm>
          </p:grpSpPr>
          <p:grpSp>
            <p:nvGrpSpPr>
              <p:cNvPr id="7436" name="Group 7435"/>
              <p:cNvGrpSpPr/>
              <p:nvPr/>
            </p:nvGrpSpPr>
            <p:grpSpPr>
              <a:xfrm rot="5400000">
                <a:off x="6528000" y="1327955"/>
                <a:ext cx="4800000" cy="4800000"/>
                <a:chOff x="300507" y="995966"/>
                <a:chExt cx="3600000" cy="3600000"/>
              </a:xfrm>
            </p:grpSpPr>
            <p:sp>
              <p:nvSpPr>
                <p:cNvPr id="7443" name="Rectangle 744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37" name="Rectangle 743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6" name="Group 6895"/>
            <p:cNvGrpSpPr/>
            <p:nvPr/>
          </p:nvGrpSpPr>
          <p:grpSpPr>
            <a:xfrm>
              <a:off x="4235955" y="3310853"/>
              <a:ext cx="504000" cy="504000"/>
              <a:chOff x="6528000" y="1327955"/>
              <a:chExt cx="4800000" cy="4800000"/>
            </a:xfrm>
          </p:grpSpPr>
          <p:grpSp>
            <p:nvGrpSpPr>
              <p:cNvPr id="7422" name="Group 7421"/>
              <p:cNvGrpSpPr/>
              <p:nvPr/>
            </p:nvGrpSpPr>
            <p:grpSpPr>
              <a:xfrm rot="5400000">
                <a:off x="6528000" y="1327955"/>
                <a:ext cx="4800000" cy="4800000"/>
                <a:chOff x="300507" y="995966"/>
                <a:chExt cx="3600000" cy="3600000"/>
              </a:xfrm>
            </p:grpSpPr>
            <p:sp>
              <p:nvSpPr>
                <p:cNvPr id="7429" name="Rectangle 742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23" name="Rectangle 742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7" name="Group 6896"/>
            <p:cNvGrpSpPr/>
            <p:nvPr/>
          </p:nvGrpSpPr>
          <p:grpSpPr>
            <a:xfrm>
              <a:off x="4846480" y="3310853"/>
              <a:ext cx="504000" cy="504000"/>
              <a:chOff x="6528000" y="1327955"/>
              <a:chExt cx="4800000" cy="4800000"/>
            </a:xfrm>
          </p:grpSpPr>
          <p:grpSp>
            <p:nvGrpSpPr>
              <p:cNvPr id="7408" name="Group 7407"/>
              <p:cNvGrpSpPr/>
              <p:nvPr/>
            </p:nvGrpSpPr>
            <p:grpSpPr>
              <a:xfrm rot="5400000">
                <a:off x="6528000" y="1327955"/>
                <a:ext cx="4800000" cy="4800000"/>
                <a:chOff x="300507" y="995966"/>
                <a:chExt cx="3600000" cy="3600000"/>
              </a:xfrm>
            </p:grpSpPr>
            <p:sp>
              <p:nvSpPr>
                <p:cNvPr id="7415" name="Rectangle 741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09" name="Rectangle 740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8" name="Group 6897"/>
            <p:cNvGrpSpPr/>
            <p:nvPr/>
          </p:nvGrpSpPr>
          <p:grpSpPr>
            <a:xfrm>
              <a:off x="5457005" y="3310853"/>
              <a:ext cx="504000" cy="504000"/>
              <a:chOff x="6528000" y="1327955"/>
              <a:chExt cx="4800000" cy="4800000"/>
            </a:xfrm>
          </p:grpSpPr>
          <p:grpSp>
            <p:nvGrpSpPr>
              <p:cNvPr id="7394" name="Group 7393"/>
              <p:cNvGrpSpPr/>
              <p:nvPr/>
            </p:nvGrpSpPr>
            <p:grpSpPr>
              <a:xfrm rot="5400000">
                <a:off x="6528000" y="1327955"/>
                <a:ext cx="4800000" cy="4800000"/>
                <a:chOff x="300507" y="995966"/>
                <a:chExt cx="3600000" cy="3600000"/>
              </a:xfrm>
            </p:grpSpPr>
            <p:sp>
              <p:nvSpPr>
                <p:cNvPr id="7401" name="Rectangle 740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95" name="Rectangle 739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9" name="Group 6898"/>
            <p:cNvGrpSpPr/>
            <p:nvPr/>
          </p:nvGrpSpPr>
          <p:grpSpPr>
            <a:xfrm>
              <a:off x="6067530" y="3310853"/>
              <a:ext cx="504000" cy="504000"/>
              <a:chOff x="6528000" y="1327955"/>
              <a:chExt cx="4800000" cy="4800000"/>
            </a:xfrm>
          </p:grpSpPr>
          <p:grpSp>
            <p:nvGrpSpPr>
              <p:cNvPr id="7380" name="Group 7379"/>
              <p:cNvGrpSpPr/>
              <p:nvPr/>
            </p:nvGrpSpPr>
            <p:grpSpPr>
              <a:xfrm rot="5400000">
                <a:off x="6528000" y="1327955"/>
                <a:ext cx="4800000" cy="4800000"/>
                <a:chOff x="300507" y="995966"/>
                <a:chExt cx="3600000" cy="3600000"/>
              </a:xfrm>
            </p:grpSpPr>
            <p:sp>
              <p:nvSpPr>
                <p:cNvPr id="7387" name="Rectangle 738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81" name="Rectangle 738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0" name="Group 6899"/>
            <p:cNvGrpSpPr/>
            <p:nvPr/>
          </p:nvGrpSpPr>
          <p:grpSpPr>
            <a:xfrm>
              <a:off x="6678055" y="3310853"/>
              <a:ext cx="504000" cy="504000"/>
              <a:chOff x="6528000" y="1327955"/>
              <a:chExt cx="4800000" cy="4800000"/>
            </a:xfrm>
          </p:grpSpPr>
          <p:grpSp>
            <p:nvGrpSpPr>
              <p:cNvPr id="7366" name="Group 7365"/>
              <p:cNvGrpSpPr/>
              <p:nvPr/>
            </p:nvGrpSpPr>
            <p:grpSpPr>
              <a:xfrm rot="5400000">
                <a:off x="6528000" y="1327955"/>
                <a:ext cx="4800000" cy="4800000"/>
                <a:chOff x="300507" y="995966"/>
                <a:chExt cx="3600000" cy="3600000"/>
              </a:xfrm>
            </p:grpSpPr>
            <p:sp>
              <p:nvSpPr>
                <p:cNvPr id="7373" name="Rectangle 737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67" name="Rectangle 736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1" name="Group 6900"/>
            <p:cNvGrpSpPr/>
            <p:nvPr/>
          </p:nvGrpSpPr>
          <p:grpSpPr>
            <a:xfrm>
              <a:off x="7288580" y="3310853"/>
              <a:ext cx="504000" cy="504000"/>
              <a:chOff x="6528000" y="1327955"/>
              <a:chExt cx="4800000" cy="4800000"/>
            </a:xfrm>
          </p:grpSpPr>
          <p:grpSp>
            <p:nvGrpSpPr>
              <p:cNvPr id="7352" name="Group 7351"/>
              <p:cNvGrpSpPr/>
              <p:nvPr/>
            </p:nvGrpSpPr>
            <p:grpSpPr>
              <a:xfrm rot="5400000">
                <a:off x="6528000" y="1327955"/>
                <a:ext cx="4800000" cy="4800000"/>
                <a:chOff x="300507" y="995966"/>
                <a:chExt cx="3600000" cy="3600000"/>
              </a:xfrm>
            </p:grpSpPr>
            <p:sp>
              <p:nvSpPr>
                <p:cNvPr id="7359" name="Rectangle 735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53" name="Rectangle 735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2" name="Group 6901"/>
            <p:cNvGrpSpPr/>
            <p:nvPr/>
          </p:nvGrpSpPr>
          <p:grpSpPr>
            <a:xfrm>
              <a:off x="1798222" y="3907242"/>
              <a:ext cx="504000" cy="504000"/>
              <a:chOff x="6528000" y="1327955"/>
              <a:chExt cx="4800000" cy="4800000"/>
            </a:xfrm>
          </p:grpSpPr>
          <p:grpSp>
            <p:nvGrpSpPr>
              <p:cNvPr id="7338" name="Group 7337"/>
              <p:cNvGrpSpPr/>
              <p:nvPr/>
            </p:nvGrpSpPr>
            <p:grpSpPr>
              <a:xfrm rot="5400000">
                <a:off x="6528000" y="1327955"/>
                <a:ext cx="4800000" cy="4800000"/>
                <a:chOff x="300507" y="995966"/>
                <a:chExt cx="3600000" cy="3600000"/>
              </a:xfrm>
            </p:grpSpPr>
            <p:sp>
              <p:nvSpPr>
                <p:cNvPr id="7345" name="Rectangle 734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39" name="Rectangle 733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3" name="Group 6902"/>
            <p:cNvGrpSpPr/>
            <p:nvPr/>
          </p:nvGrpSpPr>
          <p:grpSpPr>
            <a:xfrm>
              <a:off x="2408747" y="3907242"/>
              <a:ext cx="504000" cy="504000"/>
              <a:chOff x="6528000" y="1327955"/>
              <a:chExt cx="4800000" cy="4800000"/>
            </a:xfrm>
          </p:grpSpPr>
          <p:grpSp>
            <p:nvGrpSpPr>
              <p:cNvPr id="7324" name="Group 7323"/>
              <p:cNvGrpSpPr/>
              <p:nvPr/>
            </p:nvGrpSpPr>
            <p:grpSpPr>
              <a:xfrm rot="5400000">
                <a:off x="6528000" y="1327955"/>
                <a:ext cx="4800000" cy="4800000"/>
                <a:chOff x="300507" y="995966"/>
                <a:chExt cx="3600000" cy="3600000"/>
              </a:xfrm>
            </p:grpSpPr>
            <p:sp>
              <p:nvSpPr>
                <p:cNvPr id="7331" name="Rectangle 733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25" name="Rectangle 732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4" name="Group 6903"/>
            <p:cNvGrpSpPr/>
            <p:nvPr/>
          </p:nvGrpSpPr>
          <p:grpSpPr>
            <a:xfrm>
              <a:off x="3019272" y="3907242"/>
              <a:ext cx="504000" cy="504000"/>
              <a:chOff x="6528000" y="1327955"/>
              <a:chExt cx="4800000" cy="4800000"/>
            </a:xfrm>
          </p:grpSpPr>
          <p:grpSp>
            <p:nvGrpSpPr>
              <p:cNvPr id="7310" name="Group 7309"/>
              <p:cNvGrpSpPr/>
              <p:nvPr/>
            </p:nvGrpSpPr>
            <p:grpSpPr>
              <a:xfrm rot="5400000">
                <a:off x="6528000" y="1327955"/>
                <a:ext cx="4800000" cy="4800000"/>
                <a:chOff x="300507" y="995966"/>
                <a:chExt cx="3600000" cy="3600000"/>
              </a:xfrm>
            </p:grpSpPr>
            <p:sp>
              <p:nvSpPr>
                <p:cNvPr id="7317" name="Rectangle 731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11" name="Rectangle 731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5" name="Group 6904"/>
            <p:cNvGrpSpPr/>
            <p:nvPr/>
          </p:nvGrpSpPr>
          <p:grpSpPr>
            <a:xfrm>
              <a:off x="3629797" y="3907242"/>
              <a:ext cx="504000" cy="504000"/>
              <a:chOff x="6528000" y="1327955"/>
              <a:chExt cx="4800000" cy="4800000"/>
            </a:xfrm>
          </p:grpSpPr>
          <p:grpSp>
            <p:nvGrpSpPr>
              <p:cNvPr id="7296" name="Group 7295"/>
              <p:cNvGrpSpPr/>
              <p:nvPr/>
            </p:nvGrpSpPr>
            <p:grpSpPr>
              <a:xfrm rot="5400000">
                <a:off x="6528000" y="1327955"/>
                <a:ext cx="4800000" cy="4800000"/>
                <a:chOff x="300507" y="995966"/>
                <a:chExt cx="3600000" cy="3600000"/>
              </a:xfrm>
            </p:grpSpPr>
            <p:sp>
              <p:nvSpPr>
                <p:cNvPr id="7303" name="Rectangle 730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97" name="Rectangle 729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6" name="Group 6905"/>
            <p:cNvGrpSpPr/>
            <p:nvPr/>
          </p:nvGrpSpPr>
          <p:grpSpPr>
            <a:xfrm>
              <a:off x="4235955" y="3907242"/>
              <a:ext cx="504000" cy="504000"/>
              <a:chOff x="6528000" y="1327955"/>
              <a:chExt cx="4800000" cy="4800000"/>
            </a:xfrm>
          </p:grpSpPr>
          <p:grpSp>
            <p:nvGrpSpPr>
              <p:cNvPr id="7282" name="Group 7281"/>
              <p:cNvGrpSpPr/>
              <p:nvPr/>
            </p:nvGrpSpPr>
            <p:grpSpPr>
              <a:xfrm rot="5400000">
                <a:off x="6528000" y="1327955"/>
                <a:ext cx="4800000" cy="4800000"/>
                <a:chOff x="300507" y="995966"/>
                <a:chExt cx="3600000" cy="3600000"/>
              </a:xfrm>
            </p:grpSpPr>
            <p:sp>
              <p:nvSpPr>
                <p:cNvPr id="7289" name="Rectangle 728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83" name="Rectangle 728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7" name="Group 6906"/>
            <p:cNvGrpSpPr/>
            <p:nvPr/>
          </p:nvGrpSpPr>
          <p:grpSpPr>
            <a:xfrm>
              <a:off x="4846480" y="3907242"/>
              <a:ext cx="504000" cy="504000"/>
              <a:chOff x="6528000" y="1327955"/>
              <a:chExt cx="4800000" cy="4800000"/>
            </a:xfrm>
          </p:grpSpPr>
          <p:grpSp>
            <p:nvGrpSpPr>
              <p:cNvPr id="7268" name="Group 7267"/>
              <p:cNvGrpSpPr/>
              <p:nvPr/>
            </p:nvGrpSpPr>
            <p:grpSpPr>
              <a:xfrm rot="5400000">
                <a:off x="6528000" y="1327955"/>
                <a:ext cx="4800000" cy="4800000"/>
                <a:chOff x="300507" y="995966"/>
                <a:chExt cx="3600000" cy="3600000"/>
              </a:xfrm>
            </p:grpSpPr>
            <p:sp>
              <p:nvSpPr>
                <p:cNvPr id="7275" name="Rectangle 727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69" name="Rectangle 726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8" name="Group 6907"/>
            <p:cNvGrpSpPr/>
            <p:nvPr/>
          </p:nvGrpSpPr>
          <p:grpSpPr>
            <a:xfrm>
              <a:off x="5457005" y="3907242"/>
              <a:ext cx="504000" cy="504000"/>
              <a:chOff x="6528000" y="1327955"/>
              <a:chExt cx="4800000" cy="4800000"/>
            </a:xfrm>
          </p:grpSpPr>
          <p:grpSp>
            <p:nvGrpSpPr>
              <p:cNvPr id="7254" name="Group 7253"/>
              <p:cNvGrpSpPr/>
              <p:nvPr/>
            </p:nvGrpSpPr>
            <p:grpSpPr>
              <a:xfrm rot="5400000">
                <a:off x="6528000" y="1327955"/>
                <a:ext cx="4800000" cy="4800000"/>
                <a:chOff x="300507" y="995966"/>
                <a:chExt cx="3600000" cy="3600000"/>
              </a:xfrm>
            </p:grpSpPr>
            <p:sp>
              <p:nvSpPr>
                <p:cNvPr id="7261" name="Rectangle 726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55" name="Rectangle 725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9" name="Group 6908"/>
            <p:cNvGrpSpPr/>
            <p:nvPr/>
          </p:nvGrpSpPr>
          <p:grpSpPr>
            <a:xfrm>
              <a:off x="6067530" y="3907242"/>
              <a:ext cx="504000" cy="504000"/>
              <a:chOff x="6528000" y="1327955"/>
              <a:chExt cx="4800000" cy="4800000"/>
            </a:xfrm>
          </p:grpSpPr>
          <p:grpSp>
            <p:nvGrpSpPr>
              <p:cNvPr id="7240" name="Group 7239"/>
              <p:cNvGrpSpPr/>
              <p:nvPr/>
            </p:nvGrpSpPr>
            <p:grpSpPr>
              <a:xfrm rot="5400000">
                <a:off x="6528000" y="1327955"/>
                <a:ext cx="4800000" cy="4800000"/>
                <a:chOff x="300507" y="995966"/>
                <a:chExt cx="3600000" cy="3600000"/>
              </a:xfrm>
            </p:grpSpPr>
            <p:sp>
              <p:nvSpPr>
                <p:cNvPr id="7247" name="Rectangle 724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41" name="Rectangle 724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0" name="Group 6909"/>
            <p:cNvGrpSpPr/>
            <p:nvPr/>
          </p:nvGrpSpPr>
          <p:grpSpPr>
            <a:xfrm>
              <a:off x="6678055" y="3907242"/>
              <a:ext cx="504000" cy="504000"/>
              <a:chOff x="6528000" y="1327955"/>
              <a:chExt cx="4800000" cy="4800000"/>
            </a:xfrm>
          </p:grpSpPr>
          <p:grpSp>
            <p:nvGrpSpPr>
              <p:cNvPr id="7226" name="Group 7225"/>
              <p:cNvGrpSpPr/>
              <p:nvPr/>
            </p:nvGrpSpPr>
            <p:grpSpPr>
              <a:xfrm rot="5400000">
                <a:off x="6528000" y="1327955"/>
                <a:ext cx="4800000" cy="4800000"/>
                <a:chOff x="300507" y="995966"/>
                <a:chExt cx="3600000" cy="3600000"/>
              </a:xfrm>
            </p:grpSpPr>
            <p:sp>
              <p:nvSpPr>
                <p:cNvPr id="7233" name="Rectangle 72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27" name="Rectangle 722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1" name="Group 6910"/>
            <p:cNvGrpSpPr/>
            <p:nvPr/>
          </p:nvGrpSpPr>
          <p:grpSpPr>
            <a:xfrm>
              <a:off x="7288580" y="3907242"/>
              <a:ext cx="504000" cy="504000"/>
              <a:chOff x="6528000" y="1327955"/>
              <a:chExt cx="4800000" cy="4800000"/>
            </a:xfrm>
          </p:grpSpPr>
          <p:grpSp>
            <p:nvGrpSpPr>
              <p:cNvPr id="7212" name="Group 7211"/>
              <p:cNvGrpSpPr/>
              <p:nvPr/>
            </p:nvGrpSpPr>
            <p:grpSpPr>
              <a:xfrm rot="5400000">
                <a:off x="6528000" y="1327955"/>
                <a:ext cx="4800000" cy="4800000"/>
                <a:chOff x="300507" y="995966"/>
                <a:chExt cx="3600000" cy="3600000"/>
              </a:xfrm>
            </p:grpSpPr>
            <p:sp>
              <p:nvSpPr>
                <p:cNvPr id="7219" name="Rectangle 721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13" name="Rectangle 721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2" name="Group 6911"/>
            <p:cNvGrpSpPr/>
            <p:nvPr/>
          </p:nvGrpSpPr>
          <p:grpSpPr>
            <a:xfrm>
              <a:off x="1798222" y="4503630"/>
              <a:ext cx="504000" cy="504000"/>
              <a:chOff x="6528000" y="1327955"/>
              <a:chExt cx="4800000" cy="4800000"/>
            </a:xfrm>
          </p:grpSpPr>
          <p:grpSp>
            <p:nvGrpSpPr>
              <p:cNvPr id="7198" name="Group 7197"/>
              <p:cNvGrpSpPr/>
              <p:nvPr/>
            </p:nvGrpSpPr>
            <p:grpSpPr>
              <a:xfrm rot="5400000">
                <a:off x="6528000" y="1327955"/>
                <a:ext cx="4800000" cy="4800000"/>
                <a:chOff x="300507" y="995966"/>
                <a:chExt cx="3600000" cy="3600000"/>
              </a:xfrm>
            </p:grpSpPr>
            <p:sp>
              <p:nvSpPr>
                <p:cNvPr id="7205" name="Rectangle 720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99" name="Rectangle 719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3" name="Group 6912"/>
            <p:cNvGrpSpPr/>
            <p:nvPr/>
          </p:nvGrpSpPr>
          <p:grpSpPr>
            <a:xfrm>
              <a:off x="2408747" y="4503630"/>
              <a:ext cx="504000" cy="504000"/>
              <a:chOff x="6528000" y="1327955"/>
              <a:chExt cx="4800000" cy="4800000"/>
            </a:xfrm>
          </p:grpSpPr>
          <p:grpSp>
            <p:nvGrpSpPr>
              <p:cNvPr id="7184" name="Group 7183"/>
              <p:cNvGrpSpPr/>
              <p:nvPr/>
            </p:nvGrpSpPr>
            <p:grpSpPr>
              <a:xfrm rot="5400000">
                <a:off x="6528000" y="1327955"/>
                <a:ext cx="4800000" cy="4800000"/>
                <a:chOff x="300507" y="995966"/>
                <a:chExt cx="3600000" cy="3600000"/>
              </a:xfrm>
            </p:grpSpPr>
            <p:sp>
              <p:nvSpPr>
                <p:cNvPr id="7191" name="Rectangle 719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85" name="Rectangle 718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4" name="Group 6913"/>
            <p:cNvGrpSpPr/>
            <p:nvPr/>
          </p:nvGrpSpPr>
          <p:grpSpPr>
            <a:xfrm>
              <a:off x="3019272" y="4503630"/>
              <a:ext cx="504000" cy="504000"/>
              <a:chOff x="6528000" y="1327955"/>
              <a:chExt cx="4800000" cy="4800000"/>
            </a:xfrm>
          </p:grpSpPr>
          <p:grpSp>
            <p:nvGrpSpPr>
              <p:cNvPr id="7170" name="Group 7169"/>
              <p:cNvGrpSpPr/>
              <p:nvPr/>
            </p:nvGrpSpPr>
            <p:grpSpPr>
              <a:xfrm rot="5400000">
                <a:off x="6528000" y="1327955"/>
                <a:ext cx="4800000" cy="4800000"/>
                <a:chOff x="300507" y="995966"/>
                <a:chExt cx="3600000" cy="3600000"/>
              </a:xfrm>
            </p:grpSpPr>
            <p:sp>
              <p:nvSpPr>
                <p:cNvPr id="7177" name="Rectangle 717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71" name="Rectangle 717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5" name="Group 6914"/>
            <p:cNvGrpSpPr/>
            <p:nvPr/>
          </p:nvGrpSpPr>
          <p:grpSpPr>
            <a:xfrm>
              <a:off x="3629797" y="4503630"/>
              <a:ext cx="504000" cy="504000"/>
              <a:chOff x="6528000" y="1327955"/>
              <a:chExt cx="4800000" cy="4800000"/>
            </a:xfrm>
          </p:grpSpPr>
          <p:grpSp>
            <p:nvGrpSpPr>
              <p:cNvPr id="7156" name="Group 7155"/>
              <p:cNvGrpSpPr/>
              <p:nvPr/>
            </p:nvGrpSpPr>
            <p:grpSpPr>
              <a:xfrm rot="5400000">
                <a:off x="6528000" y="1327955"/>
                <a:ext cx="4800000" cy="4800000"/>
                <a:chOff x="300507" y="995966"/>
                <a:chExt cx="3600000" cy="3600000"/>
              </a:xfrm>
            </p:grpSpPr>
            <p:sp>
              <p:nvSpPr>
                <p:cNvPr id="7163" name="Rectangle 716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57" name="Rectangle 715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6" name="Group 6915"/>
            <p:cNvGrpSpPr/>
            <p:nvPr/>
          </p:nvGrpSpPr>
          <p:grpSpPr>
            <a:xfrm>
              <a:off x="4235955" y="4503630"/>
              <a:ext cx="504000" cy="504000"/>
              <a:chOff x="6528000" y="1327955"/>
              <a:chExt cx="4800000" cy="4800000"/>
            </a:xfrm>
          </p:grpSpPr>
          <p:grpSp>
            <p:nvGrpSpPr>
              <p:cNvPr id="7142" name="Group 7141"/>
              <p:cNvGrpSpPr/>
              <p:nvPr/>
            </p:nvGrpSpPr>
            <p:grpSpPr>
              <a:xfrm rot="5400000">
                <a:off x="6528000" y="1327955"/>
                <a:ext cx="4800000" cy="4800000"/>
                <a:chOff x="300507" y="995966"/>
                <a:chExt cx="3600000" cy="3600000"/>
              </a:xfrm>
            </p:grpSpPr>
            <p:sp>
              <p:nvSpPr>
                <p:cNvPr id="7149" name="Rectangle 714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43" name="Rectangle 714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7" name="Group 6916"/>
            <p:cNvGrpSpPr/>
            <p:nvPr/>
          </p:nvGrpSpPr>
          <p:grpSpPr>
            <a:xfrm>
              <a:off x="4846480" y="4503630"/>
              <a:ext cx="504000" cy="504000"/>
              <a:chOff x="6528000" y="1327955"/>
              <a:chExt cx="4800000" cy="4800000"/>
            </a:xfrm>
          </p:grpSpPr>
          <p:grpSp>
            <p:nvGrpSpPr>
              <p:cNvPr id="7128" name="Group 7127"/>
              <p:cNvGrpSpPr/>
              <p:nvPr/>
            </p:nvGrpSpPr>
            <p:grpSpPr>
              <a:xfrm rot="5400000">
                <a:off x="6528000" y="1327955"/>
                <a:ext cx="4800000" cy="4800000"/>
                <a:chOff x="300507" y="995966"/>
                <a:chExt cx="3600000" cy="3600000"/>
              </a:xfrm>
            </p:grpSpPr>
            <p:sp>
              <p:nvSpPr>
                <p:cNvPr id="7135" name="Rectangle 713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29" name="Rectangle 712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8" name="Group 6917"/>
            <p:cNvGrpSpPr/>
            <p:nvPr/>
          </p:nvGrpSpPr>
          <p:grpSpPr>
            <a:xfrm>
              <a:off x="5457005" y="4503630"/>
              <a:ext cx="504000" cy="504000"/>
              <a:chOff x="6528000" y="1327955"/>
              <a:chExt cx="4800000" cy="4800000"/>
            </a:xfrm>
          </p:grpSpPr>
          <p:grpSp>
            <p:nvGrpSpPr>
              <p:cNvPr id="7114" name="Group 7113"/>
              <p:cNvGrpSpPr/>
              <p:nvPr/>
            </p:nvGrpSpPr>
            <p:grpSpPr>
              <a:xfrm rot="5400000">
                <a:off x="6528000" y="1327955"/>
                <a:ext cx="4800000" cy="4800000"/>
                <a:chOff x="300507" y="995966"/>
                <a:chExt cx="3600000" cy="3600000"/>
              </a:xfrm>
            </p:grpSpPr>
            <p:sp>
              <p:nvSpPr>
                <p:cNvPr id="7121" name="Rectangle 712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15" name="Rectangle 711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9" name="Group 6918"/>
            <p:cNvGrpSpPr/>
            <p:nvPr/>
          </p:nvGrpSpPr>
          <p:grpSpPr>
            <a:xfrm>
              <a:off x="6067530" y="4503630"/>
              <a:ext cx="504000" cy="504000"/>
              <a:chOff x="6528000" y="1327955"/>
              <a:chExt cx="4800000" cy="4800000"/>
            </a:xfrm>
          </p:grpSpPr>
          <p:grpSp>
            <p:nvGrpSpPr>
              <p:cNvPr id="7100" name="Group 7099"/>
              <p:cNvGrpSpPr/>
              <p:nvPr/>
            </p:nvGrpSpPr>
            <p:grpSpPr>
              <a:xfrm rot="5400000">
                <a:off x="6528000" y="1327955"/>
                <a:ext cx="4800000" cy="4800000"/>
                <a:chOff x="300507" y="995966"/>
                <a:chExt cx="3600000" cy="3600000"/>
              </a:xfrm>
            </p:grpSpPr>
            <p:sp>
              <p:nvSpPr>
                <p:cNvPr id="7107" name="Rectangle 710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01" name="Rectangle 710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0" name="Group 6919"/>
            <p:cNvGrpSpPr/>
            <p:nvPr/>
          </p:nvGrpSpPr>
          <p:grpSpPr>
            <a:xfrm>
              <a:off x="6678055" y="4503630"/>
              <a:ext cx="504000" cy="504000"/>
              <a:chOff x="6528000" y="1327955"/>
              <a:chExt cx="4800000" cy="4800000"/>
            </a:xfrm>
          </p:grpSpPr>
          <p:grpSp>
            <p:nvGrpSpPr>
              <p:cNvPr id="7086" name="Group 7085"/>
              <p:cNvGrpSpPr/>
              <p:nvPr/>
            </p:nvGrpSpPr>
            <p:grpSpPr>
              <a:xfrm rot="5400000">
                <a:off x="6528000" y="1327955"/>
                <a:ext cx="4800000" cy="4800000"/>
                <a:chOff x="300507" y="995966"/>
                <a:chExt cx="3600000" cy="3600000"/>
              </a:xfrm>
            </p:grpSpPr>
            <p:sp>
              <p:nvSpPr>
                <p:cNvPr id="7093" name="Rectangle 709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87" name="Rectangle 708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1" name="Group 6920"/>
            <p:cNvGrpSpPr/>
            <p:nvPr/>
          </p:nvGrpSpPr>
          <p:grpSpPr>
            <a:xfrm>
              <a:off x="7288580" y="4503630"/>
              <a:ext cx="504000" cy="504000"/>
              <a:chOff x="6528000" y="1327955"/>
              <a:chExt cx="4800000" cy="4800000"/>
            </a:xfrm>
          </p:grpSpPr>
          <p:grpSp>
            <p:nvGrpSpPr>
              <p:cNvPr id="7072" name="Group 7071"/>
              <p:cNvGrpSpPr/>
              <p:nvPr/>
            </p:nvGrpSpPr>
            <p:grpSpPr>
              <a:xfrm rot="5400000">
                <a:off x="6528000" y="1327955"/>
                <a:ext cx="4800000" cy="4800000"/>
                <a:chOff x="300507" y="995966"/>
                <a:chExt cx="3600000" cy="3600000"/>
              </a:xfrm>
            </p:grpSpPr>
            <p:sp>
              <p:nvSpPr>
                <p:cNvPr id="7079" name="Rectangle 707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73" name="Rectangle 707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2" name="Group 6921"/>
            <p:cNvGrpSpPr/>
            <p:nvPr/>
          </p:nvGrpSpPr>
          <p:grpSpPr>
            <a:xfrm>
              <a:off x="1798222" y="5100019"/>
              <a:ext cx="504000" cy="504000"/>
              <a:chOff x="6528000" y="1327955"/>
              <a:chExt cx="4800000" cy="4800000"/>
            </a:xfrm>
          </p:grpSpPr>
          <p:grpSp>
            <p:nvGrpSpPr>
              <p:cNvPr id="7058" name="Group 7057"/>
              <p:cNvGrpSpPr/>
              <p:nvPr/>
            </p:nvGrpSpPr>
            <p:grpSpPr>
              <a:xfrm rot="5400000">
                <a:off x="6528000" y="1327955"/>
                <a:ext cx="4800000" cy="4800000"/>
                <a:chOff x="300507" y="995966"/>
                <a:chExt cx="3600000" cy="3600000"/>
              </a:xfrm>
            </p:grpSpPr>
            <p:sp>
              <p:nvSpPr>
                <p:cNvPr id="7065" name="Rectangle 70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59" name="Rectangle 70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3" name="Group 6922"/>
            <p:cNvGrpSpPr/>
            <p:nvPr/>
          </p:nvGrpSpPr>
          <p:grpSpPr>
            <a:xfrm>
              <a:off x="2408747" y="5100019"/>
              <a:ext cx="504000" cy="504000"/>
              <a:chOff x="6528000" y="1327955"/>
              <a:chExt cx="4800000" cy="4800000"/>
            </a:xfrm>
          </p:grpSpPr>
          <p:grpSp>
            <p:nvGrpSpPr>
              <p:cNvPr id="7044" name="Group 7043"/>
              <p:cNvGrpSpPr/>
              <p:nvPr/>
            </p:nvGrpSpPr>
            <p:grpSpPr>
              <a:xfrm rot="5400000">
                <a:off x="6528000" y="1327955"/>
                <a:ext cx="4800000" cy="4800000"/>
                <a:chOff x="300507" y="995966"/>
                <a:chExt cx="3600000" cy="3600000"/>
              </a:xfrm>
            </p:grpSpPr>
            <p:sp>
              <p:nvSpPr>
                <p:cNvPr id="7051" name="Rectangle 70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45" name="Rectangle 70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4" name="Group 6923"/>
            <p:cNvGrpSpPr/>
            <p:nvPr/>
          </p:nvGrpSpPr>
          <p:grpSpPr>
            <a:xfrm>
              <a:off x="3019272" y="5100019"/>
              <a:ext cx="504000" cy="504000"/>
              <a:chOff x="6528000" y="1327955"/>
              <a:chExt cx="4800000" cy="4800000"/>
            </a:xfrm>
          </p:grpSpPr>
          <p:grpSp>
            <p:nvGrpSpPr>
              <p:cNvPr id="7030" name="Group 7029"/>
              <p:cNvGrpSpPr/>
              <p:nvPr/>
            </p:nvGrpSpPr>
            <p:grpSpPr>
              <a:xfrm rot="5400000">
                <a:off x="6528000" y="1327955"/>
                <a:ext cx="4800000" cy="4800000"/>
                <a:chOff x="300507" y="995966"/>
                <a:chExt cx="3600000" cy="3600000"/>
              </a:xfrm>
            </p:grpSpPr>
            <p:sp>
              <p:nvSpPr>
                <p:cNvPr id="7037" name="Rectangle 70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31" name="Rectangle 70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5" name="Group 6924"/>
            <p:cNvGrpSpPr/>
            <p:nvPr/>
          </p:nvGrpSpPr>
          <p:grpSpPr>
            <a:xfrm>
              <a:off x="3629797" y="5100019"/>
              <a:ext cx="504000" cy="504000"/>
              <a:chOff x="6528000" y="1327955"/>
              <a:chExt cx="4800000" cy="4800000"/>
            </a:xfrm>
          </p:grpSpPr>
          <p:grpSp>
            <p:nvGrpSpPr>
              <p:cNvPr id="7016" name="Group 7015"/>
              <p:cNvGrpSpPr/>
              <p:nvPr/>
            </p:nvGrpSpPr>
            <p:grpSpPr>
              <a:xfrm rot="5400000">
                <a:off x="6528000" y="1327955"/>
                <a:ext cx="4800000" cy="4800000"/>
                <a:chOff x="300507" y="995966"/>
                <a:chExt cx="3600000" cy="3600000"/>
              </a:xfrm>
            </p:grpSpPr>
            <p:sp>
              <p:nvSpPr>
                <p:cNvPr id="7023" name="Rectangle 70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17" name="Rectangle 70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6" name="Group 6925"/>
            <p:cNvGrpSpPr/>
            <p:nvPr/>
          </p:nvGrpSpPr>
          <p:grpSpPr>
            <a:xfrm>
              <a:off x="4235955" y="5100019"/>
              <a:ext cx="504000" cy="504000"/>
              <a:chOff x="6528000" y="1327955"/>
              <a:chExt cx="4800000" cy="4800000"/>
            </a:xfrm>
          </p:grpSpPr>
          <p:grpSp>
            <p:nvGrpSpPr>
              <p:cNvPr id="7002" name="Group 7001"/>
              <p:cNvGrpSpPr/>
              <p:nvPr/>
            </p:nvGrpSpPr>
            <p:grpSpPr>
              <a:xfrm rot="5400000">
                <a:off x="6528000" y="1327955"/>
                <a:ext cx="4800000" cy="4800000"/>
                <a:chOff x="300507" y="995966"/>
                <a:chExt cx="3600000" cy="3600000"/>
              </a:xfrm>
            </p:grpSpPr>
            <p:sp>
              <p:nvSpPr>
                <p:cNvPr id="7009" name="Rectangle 70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03" name="Rectangle 70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7" name="Group 6926"/>
            <p:cNvGrpSpPr/>
            <p:nvPr/>
          </p:nvGrpSpPr>
          <p:grpSpPr>
            <a:xfrm>
              <a:off x="4846480" y="5100019"/>
              <a:ext cx="504000" cy="504000"/>
              <a:chOff x="6528000" y="1327955"/>
              <a:chExt cx="4800000" cy="4800000"/>
            </a:xfrm>
          </p:grpSpPr>
          <p:grpSp>
            <p:nvGrpSpPr>
              <p:cNvPr id="6988" name="Group 6987"/>
              <p:cNvGrpSpPr/>
              <p:nvPr/>
            </p:nvGrpSpPr>
            <p:grpSpPr>
              <a:xfrm rot="5400000">
                <a:off x="6528000" y="1327955"/>
                <a:ext cx="4800000" cy="4800000"/>
                <a:chOff x="300507" y="995966"/>
                <a:chExt cx="3600000" cy="3600000"/>
              </a:xfrm>
            </p:grpSpPr>
            <p:sp>
              <p:nvSpPr>
                <p:cNvPr id="6995" name="Rectangle 69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89" name="Rectangle 69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8" name="Group 6927"/>
            <p:cNvGrpSpPr/>
            <p:nvPr/>
          </p:nvGrpSpPr>
          <p:grpSpPr>
            <a:xfrm>
              <a:off x="5457005" y="5100019"/>
              <a:ext cx="504000" cy="504000"/>
              <a:chOff x="6528000" y="1327955"/>
              <a:chExt cx="4800000" cy="4800000"/>
            </a:xfrm>
          </p:grpSpPr>
          <p:grpSp>
            <p:nvGrpSpPr>
              <p:cNvPr id="6974" name="Group 6973"/>
              <p:cNvGrpSpPr/>
              <p:nvPr/>
            </p:nvGrpSpPr>
            <p:grpSpPr>
              <a:xfrm rot="5400000">
                <a:off x="6528000" y="1327955"/>
                <a:ext cx="4800000" cy="4800000"/>
                <a:chOff x="300507" y="995966"/>
                <a:chExt cx="3600000" cy="3600000"/>
              </a:xfrm>
            </p:grpSpPr>
            <p:sp>
              <p:nvSpPr>
                <p:cNvPr id="6981" name="Rectangle 69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75" name="Rectangle 69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9" name="Group 6928"/>
            <p:cNvGrpSpPr/>
            <p:nvPr/>
          </p:nvGrpSpPr>
          <p:grpSpPr>
            <a:xfrm>
              <a:off x="6067530" y="5100019"/>
              <a:ext cx="504000" cy="504000"/>
              <a:chOff x="6528000" y="1327955"/>
              <a:chExt cx="4800000" cy="4800000"/>
            </a:xfrm>
          </p:grpSpPr>
          <p:grpSp>
            <p:nvGrpSpPr>
              <p:cNvPr id="6960" name="Group 6959"/>
              <p:cNvGrpSpPr/>
              <p:nvPr/>
            </p:nvGrpSpPr>
            <p:grpSpPr>
              <a:xfrm rot="5400000">
                <a:off x="6528000" y="1327955"/>
                <a:ext cx="4800000" cy="4800000"/>
                <a:chOff x="300507" y="995966"/>
                <a:chExt cx="3600000" cy="3600000"/>
              </a:xfrm>
            </p:grpSpPr>
            <p:sp>
              <p:nvSpPr>
                <p:cNvPr id="6967" name="Rectangle 69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61" name="Rectangle 69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0" name="Group 6929"/>
            <p:cNvGrpSpPr/>
            <p:nvPr/>
          </p:nvGrpSpPr>
          <p:grpSpPr>
            <a:xfrm>
              <a:off x="6678055" y="5100019"/>
              <a:ext cx="504000" cy="504000"/>
              <a:chOff x="6528000" y="1327955"/>
              <a:chExt cx="4800000" cy="4800000"/>
            </a:xfrm>
          </p:grpSpPr>
          <p:grpSp>
            <p:nvGrpSpPr>
              <p:cNvPr id="6946" name="Group 6945"/>
              <p:cNvGrpSpPr/>
              <p:nvPr/>
            </p:nvGrpSpPr>
            <p:grpSpPr>
              <a:xfrm rot="5400000">
                <a:off x="6528000" y="1327955"/>
                <a:ext cx="4800000" cy="4800000"/>
                <a:chOff x="300507" y="995966"/>
                <a:chExt cx="3600000" cy="3600000"/>
              </a:xfrm>
            </p:grpSpPr>
            <p:sp>
              <p:nvSpPr>
                <p:cNvPr id="6953" name="Rectangle 69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47" name="Rectangle 69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1" name="Group 6930"/>
            <p:cNvGrpSpPr/>
            <p:nvPr/>
          </p:nvGrpSpPr>
          <p:grpSpPr>
            <a:xfrm>
              <a:off x="7288580" y="5100019"/>
              <a:ext cx="504000" cy="504000"/>
              <a:chOff x="6528000" y="1327955"/>
              <a:chExt cx="4800000" cy="4800000"/>
            </a:xfrm>
          </p:grpSpPr>
          <p:grpSp>
            <p:nvGrpSpPr>
              <p:cNvPr id="6932" name="Group 6931"/>
              <p:cNvGrpSpPr/>
              <p:nvPr/>
            </p:nvGrpSpPr>
            <p:grpSpPr>
              <a:xfrm rot="5400000">
                <a:off x="6528000" y="1327955"/>
                <a:ext cx="4800000" cy="4800000"/>
                <a:chOff x="300507" y="995966"/>
                <a:chExt cx="3600000" cy="3600000"/>
              </a:xfrm>
            </p:grpSpPr>
            <p:sp>
              <p:nvSpPr>
                <p:cNvPr id="6939" name="Rectangle 69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33" name="Rectangle 69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a:t>ROW STORE</a:t>
            </a:r>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a:t>COLUMN STORE</a:t>
            </a:r>
          </a:p>
        </p:txBody>
      </p:sp>
    </p:spTree>
    <p:extLst>
      <p:ext uri="{BB962C8B-B14F-4D97-AF65-F5344CB8AC3E}">
        <p14:creationId xmlns:p14="http://schemas.microsoft.com/office/powerpoint/2010/main" val="41286888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4423134"/>
          </a:xfrm>
        </p:spPr>
        <p:txBody>
          <a:bodyPr/>
          <a:lstStyle/>
          <a:p>
            <a:endParaRPr lang="en-US" dirty="0"/>
          </a:p>
          <a:p>
            <a:r>
              <a:rPr lang="en-US" dirty="0"/>
              <a:t>Azure site: </a:t>
            </a:r>
            <a:r>
              <a:rPr lang="en-US" dirty="0">
                <a:hlinkClick r:id="rId3"/>
              </a:rPr>
              <a:t>http://aka.ms/sqldw</a:t>
            </a:r>
            <a:endParaRPr lang="en-US" dirty="0"/>
          </a:p>
          <a:p>
            <a:r>
              <a:rPr lang="en-US" dirty="0"/>
              <a:t>SQL DW suggestions: </a:t>
            </a:r>
            <a:r>
              <a:rPr lang="en-US" dirty="0">
                <a:hlinkClick r:id="rId4"/>
              </a:rPr>
              <a:t>http://aka.ms/sql-dw-feedback</a:t>
            </a:r>
            <a:endParaRPr lang="en-US" dirty="0"/>
          </a:p>
          <a:p>
            <a:r>
              <a:rPr lang="en-US" dirty="0"/>
              <a:t>Stack Overflow – Tag: azure-</a:t>
            </a:r>
            <a:r>
              <a:rPr lang="en-US" dirty="0" err="1"/>
              <a:t>sqldw</a:t>
            </a:r>
            <a:endParaRPr lang="en-US" dirty="0"/>
          </a:p>
          <a:p>
            <a:r>
              <a:rPr lang="en-US" dirty="0"/>
              <a:t>Twitter: @</a:t>
            </a:r>
            <a:r>
              <a:rPr lang="en-US" dirty="0" err="1"/>
              <a:t>AzureSQLDW</a:t>
            </a:r>
            <a:endParaRPr lang="en-US" dirty="0"/>
          </a:p>
          <a:p>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p:nvPr/>
        </p:nvCxnSpPr>
        <p:spPr>
          <a:xfrm flipV="1">
            <a:off x="294246" y="1555300"/>
            <a:ext cx="10819872" cy="4909332"/>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45482" y="791004"/>
            <a:ext cx="5903066" cy="5564862"/>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632" kern="0" err="1">
                <a:solidFill>
                  <a:srgbClr val="FFFFFF"/>
                </a:solidFill>
                <a:latin typeface="Segoe UI"/>
              </a:rPr>
              <a:t>Hy</a:t>
            </a:r>
            <a:endParaRPr lang="en-US" sz="1632" kern="0">
              <a:solidFill>
                <a:srgbClr val="FFFFFF"/>
              </a:solidFill>
              <a:latin typeface="Segoe UI"/>
            </a:endParaRPr>
          </a:p>
        </p:txBody>
      </p:sp>
      <p:sp>
        <p:nvSpPr>
          <p:cNvPr id="59" name="Rectangle 58"/>
          <p:cNvSpPr/>
          <p:nvPr/>
        </p:nvSpPr>
        <p:spPr>
          <a:xfrm>
            <a:off x="10470207" y="2784815"/>
            <a:ext cx="1659933" cy="610696"/>
          </a:xfrm>
          <a:prstGeom prst="rect">
            <a:avLst/>
          </a:prstGeom>
          <a:solidFill>
            <a:srgbClr val="33CC33"/>
          </a:solidFill>
          <a:ln w="9525" cap="flat" cmpd="sng" algn="ctr">
            <a:noFill/>
            <a:prstDash val="solid"/>
          </a:ln>
          <a:effectLst/>
        </p:spPr>
        <p:txBody>
          <a:bodyPr lIns="0" rIns="0" rtlCol="0" anchor="ctr" anchorCtr="0"/>
          <a:lstStyle/>
          <a:p>
            <a:pPr marL="509490" algn="ctr" defTabSz="1242299">
              <a:defRPr/>
            </a:pPr>
            <a:r>
              <a:rPr lang="en-US" sz="1632" kern="0">
                <a:solidFill>
                  <a:srgbClr val="262626"/>
                </a:solidFill>
                <a:latin typeface="Segoe UI"/>
                <a:ea typeface="Segoe UI" pitchFamily="34" charset="0"/>
                <a:cs typeface="Segoe UI" pitchFamily="34" charset="0"/>
              </a:rPr>
              <a:t>Partner IT</a:t>
            </a:r>
          </a:p>
        </p:txBody>
      </p:sp>
      <p:sp>
        <p:nvSpPr>
          <p:cNvPr id="60" name="Rectangle 59"/>
          <p:cNvSpPr/>
          <p:nvPr/>
        </p:nvSpPr>
        <p:spPr>
          <a:xfrm>
            <a:off x="10470209" y="3476548"/>
            <a:ext cx="1659932" cy="607563"/>
          </a:xfrm>
          <a:prstGeom prst="rect">
            <a:avLst/>
          </a:prstGeom>
          <a:solidFill>
            <a:srgbClr val="003399"/>
          </a:solidFill>
          <a:ln w="9525" cap="flat" cmpd="sng" algn="ctr">
            <a:noFill/>
            <a:prstDash val="solid"/>
          </a:ln>
          <a:effectLst/>
        </p:spPr>
        <p:txBody>
          <a:bodyPr rtlCol="0" anchor="ctr" anchorCtr="0"/>
          <a:lstStyle/>
          <a:p>
            <a:pPr marL="457112" defTabSz="1242299">
              <a:defRPr/>
            </a:pPr>
            <a:r>
              <a:rPr lang="en-US" sz="1632" kern="0">
                <a:solidFill>
                  <a:prstClr val="white">
                    <a:alpha val="99000"/>
                  </a:prstClr>
                </a:solidFill>
                <a:latin typeface="Segoe UI"/>
                <a:ea typeface="Segoe UI" pitchFamily="34" charset="0"/>
                <a:cs typeface="Segoe UI" pitchFamily="34" charset="0"/>
              </a:rPr>
              <a:t>Cloud </a:t>
            </a:r>
          </a:p>
          <a:p>
            <a:pPr marL="457112" defTabSz="1242299">
              <a:defRPr/>
            </a:pPr>
            <a:r>
              <a:rPr lang="en-US" sz="1632" kern="0">
                <a:solidFill>
                  <a:prstClr val="white">
                    <a:alpha val="99000"/>
                  </a:prstClr>
                </a:solidFill>
                <a:latin typeface="Segoe UI"/>
                <a:ea typeface="Segoe UI" pitchFamily="34" charset="0"/>
                <a:cs typeface="Segoe UI" pitchFamily="34" charset="0"/>
              </a:rPr>
              <a:t>provider</a:t>
            </a:r>
          </a:p>
        </p:txBody>
      </p:sp>
      <p:sp>
        <p:nvSpPr>
          <p:cNvPr id="61" name="TextBox 60"/>
          <p:cNvSpPr txBox="1"/>
          <p:nvPr/>
        </p:nvSpPr>
        <p:spPr>
          <a:xfrm>
            <a:off x="10470207" y="2369229"/>
            <a:ext cx="1640689" cy="313904"/>
          </a:xfrm>
          <a:prstGeom prst="rect">
            <a:avLst/>
          </a:prstGeom>
          <a:noFill/>
        </p:spPr>
        <p:txBody>
          <a:bodyPr wrap="square" lIns="0" tIns="0" rIns="0" bIns="0" rtlCol="0">
            <a:spAutoFit/>
          </a:bodyPr>
          <a:lstStyle/>
          <a:p>
            <a:pPr algn="ctr" defTabSz="932100">
              <a:defRPr/>
            </a:pPr>
            <a:r>
              <a:rPr lang="en-US" sz="2000" kern="0" spc="-71">
                <a:solidFill>
                  <a:srgbClr val="000000"/>
                </a:solidFill>
                <a:latin typeface="Segoe UI"/>
              </a:rPr>
              <a:t>Responsibility</a:t>
            </a:r>
          </a:p>
        </p:txBody>
      </p:sp>
      <p:sp>
        <p:nvSpPr>
          <p:cNvPr id="4" name="Rectangle 3"/>
          <p:cNvSpPr/>
          <p:nvPr/>
        </p:nvSpPr>
        <p:spPr>
          <a:xfrm>
            <a:off x="702553" y="1343167"/>
            <a:ext cx="1557488" cy="65961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On-premises</a:t>
            </a:r>
          </a:p>
        </p:txBody>
      </p:sp>
      <p:sp>
        <p:nvSpPr>
          <p:cNvPr id="5" name="Rectangle 4"/>
          <p:cNvSpPr/>
          <p:nvPr/>
        </p:nvSpPr>
        <p:spPr>
          <a:xfrm>
            <a:off x="387611" y="54184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Storage</a:t>
            </a:r>
          </a:p>
        </p:txBody>
      </p:sp>
      <p:sp>
        <p:nvSpPr>
          <p:cNvPr id="6" name="Rectangle 5"/>
          <p:cNvSpPr/>
          <p:nvPr/>
        </p:nvSpPr>
        <p:spPr>
          <a:xfrm>
            <a:off x="387611" y="49497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Servers</a:t>
            </a:r>
          </a:p>
        </p:txBody>
      </p:sp>
      <p:sp>
        <p:nvSpPr>
          <p:cNvPr id="7" name="Rectangle 6"/>
          <p:cNvSpPr/>
          <p:nvPr/>
        </p:nvSpPr>
        <p:spPr>
          <a:xfrm>
            <a:off x="387611" y="5887168"/>
            <a:ext cx="1828541" cy="392628"/>
          </a:xfrm>
          <a:prstGeom prst="rect">
            <a:avLst/>
          </a:prstGeom>
          <a:solidFill>
            <a:srgbClr val="33CC33"/>
          </a:solidFill>
          <a:ln w="9525" cap="flat" cmpd="sng" algn="ctr">
            <a:noFill/>
            <a:prstDash val="solid"/>
          </a:ln>
          <a:effectLst/>
        </p:spPr>
        <p:txBody>
          <a:bodyPr lIns="0" rIns="0" rtlCol="0" anchor="ctr" anchorCtr="0"/>
          <a:lstStyle/>
          <a:p>
            <a:pPr algn="ctr" defTabSz="1242299">
              <a:defRPr/>
            </a:pPr>
            <a:r>
              <a:rPr lang="en-US" sz="1632" kern="0">
                <a:solidFill>
                  <a:srgbClr val="262626"/>
                </a:solidFill>
                <a:latin typeface="Segoe UI"/>
                <a:ea typeface="Segoe UI" pitchFamily="34" charset="0"/>
                <a:cs typeface="Segoe UI" pitchFamily="34" charset="0"/>
              </a:rPr>
              <a:t>Networking</a:t>
            </a:r>
          </a:p>
        </p:txBody>
      </p:sp>
      <p:sp>
        <p:nvSpPr>
          <p:cNvPr id="8" name="Rectangle 7"/>
          <p:cNvSpPr/>
          <p:nvPr/>
        </p:nvSpPr>
        <p:spPr>
          <a:xfrm>
            <a:off x="387611" y="4012373"/>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9" name="Rectangle 8"/>
          <p:cNvSpPr/>
          <p:nvPr/>
        </p:nvSpPr>
        <p:spPr>
          <a:xfrm>
            <a:off x="387611" y="35436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10" name="Rectangle 9"/>
          <p:cNvSpPr/>
          <p:nvPr/>
        </p:nvSpPr>
        <p:spPr>
          <a:xfrm>
            <a:off x="387611" y="4481072"/>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Virtualization</a:t>
            </a:r>
          </a:p>
        </p:txBody>
      </p:sp>
      <p:sp>
        <p:nvSpPr>
          <p:cNvPr id="11" name="Rectangle 10"/>
          <p:cNvSpPr/>
          <p:nvPr/>
        </p:nvSpPr>
        <p:spPr>
          <a:xfrm>
            <a:off x="387611" y="2606275"/>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12" name="Rectangle 11"/>
          <p:cNvSpPr/>
          <p:nvPr/>
        </p:nvSpPr>
        <p:spPr>
          <a:xfrm>
            <a:off x="387611" y="2137576"/>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13" name="Rectangle 12"/>
          <p:cNvSpPr/>
          <p:nvPr/>
        </p:nvSpPr>
        <p:spPr>
          <a:xfrm>
            <a:off x="387611" y="30749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17" name="Rectangle 16"/>
          <p:cNvSpPr/>
          <p:nvPr/>
        </p:nvSpPr>
        <p:spPr>
          <a:xfrm>
            <a:off x="2345481" y="1343167"/>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Private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18" name="Rectangle 17"/>
          <p:cNvSpPr/>
          <p:nvPr/>
        </p:nvSpPr>
        <p:spPr>
          <a:xfrm>
            <a:off x="2466162" y="54184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19" name="Rectangle 18"/>
          <p:cNvSpPr/>
          <p:nvPr/>
        </p:nvSpPr>
        <p:spPr>
          <a:xfrm>
            <a:off x="2466162" y="49497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20" name="Rectangle 19"/>
          <p:cNvSpPr/>
          <p:nvPr/>
        </p:nvSpPr>
        <p:spPr>
          <a:xfrm>
            <a:off x="2466162" y="5887170"/>
            <a:ext cx="1828541" cy="392628"/>
          </a:xfrm>
          <a:prstGeom prst="rect">
            <a:avLst/>
          </a:prstGeom>
          <a:gradFill flip="none" rotWithShape="1">
            <a:gsLst>
              <a:gs pos="0">
                <a:srgbClr val="003399"/>
              </a:gs>
              <a:gs pos="100000">
                <a:srgbClr val="33CC33"/>
              </a:gs>
            </a:gsLst>
            <a:lin ang="5400000" scaled="1"/>
            <a:tileRect/>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21" name="Rectangle 20"/>
          <p:cNvSpPr/>
          <p:nvPr/>
        </p:nvSpPr>
        <p:spPr>
          <a:xfrm>
            <a:off x="2466162" y="4012375"/>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OS</a:t>
            </a:r>
          </a:p>
        </p:txBody>
      </p:sp>
      <p:sp>
        <p:nvSpPr>
          <p:cNvPr id="22" name="Rectangle 21"/>
          <p:cNvSpPr/>
          <p:nvPr/>
        </p:nvSpPr>
        <p:spPr>
          <a:xfrm>
            <a:off x="2466162" y="35436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Middleware</a:t>
            </a:r>
          </a:p>
        </p:txBody>
      </p:sp>
      <p:sp>
        <p:nvSpPr>
          <p:cNvPr id="24" name="Rectangle 23"/>
          <p:cNvSpPr/>
          <p:nvPr/>
        </p:nvSpPr>
        <p:spPr>
          <a:xfrm>
            <a:off x="2466162" y="2606277"/>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Applications</a:t>
            </a:r>
          </a:p>
        </p:txBody>
      </p:sp>
      <p:sp>
        <p:nvSpPr>
          <p:cNvPr id="25" name="Rectangle 24"/>
          <p:cNvSpPr/>
          <p:nvPr/>
        </p:nvSpPr>
        <p:spPr>
          <a:xfrm>
            <a:off x="2466162" y="2137578"/>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Data</a:t>
            </a:r>
          </a:p>
        </p:txBody>
      </p:sp>
      <p:sp>
        <p:nvSpPr>
          <p:cNvPr id="26" name="Rectangle 25"/>
          <p:cNvSpPr/>
          <p:nvPr/>
        </p:nvSpPr>
        <p:spPr>
          <a:xfrm>
            <a:off x="2466162" y="30749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Runtime</a:t>
            </a:r>
          </a:p>
        </p:txBody>
      </p:sp>
      <p:sp>
        <p:nvSpPr>
          <p:cNvPr id="32" name="Rectangle 31"/>
          <p:cNvSpPr/>
          <p:nvPr/>
        </p:nvSpPr>
        <p:spPr>
          <a:xfrm>
            <a:off x="6372815" y="1374739"/>
            <a:ext cx="166890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Platform</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PaaS</a:t>
            </a:r>
            <a:r>
              <a:rPr lang="en-US" sz="1599" b="1">
                <a:solidFill>
                  <a:srgbClr val="000000">
                    <a:alpha val="99000"/>
                  </a:srgbClr>
                </a:solidFill>
                <a:latin typeface="Segoe UI"/>
                <a:ea typeface="Kozuka Gothic Pro R" pitchFamily="34" charset="-128"/>
              </a:rPr>
              <a:t>)</a:t>
            </a:r>
          </a:p>
        </p:txBody>
      </p:sp>
      <p:sp>
        <p:nvSpPr>
          <p:cNvPr id="37" name="Rectangle 36"/>
          <p:cNvSpPr/>
          <p:nvPr/>
        </p:nvSpPr>
        <p:spPr>
          <a:xfrm>
            <a:off x="6312595" y="54184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38" name="Rectangle 37"/>
          <p:cNvSpPr/>
          <p:nvPr/>
        </p:nvSpPr>
        <p:spPr>
          <a:xfrm>
            <a:off x="6312595" y="49497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40" name="Rectangle 39"/>
          <p:cNvSpPr/>
          <p:nvPr/>
        </p:nvSpPr>
        <p:spPr>
          <a:xfrm>
            <a:off x="6312595" y="40123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41" name="Rectangle 40"/>
          <p:cNvSpPr/>
          <p:nvPr/>
        </p:nvSpPr>
        <p:spPr>
          <a:xfrm>
            <a:off x="6312595" y="35436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42" name="Rectangle 41"/>
          <p:cNvSpPr/>
          <p:nvPr/>
        </p:nvSpPr>
        <p:spPr>
          <a:xfrm>
            <a:off x="6312595" y="4481073"/>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43" name="Rectangle 42"/>
          <p:cNvSpPr/>
          <p:nvPr/>
        </p:nvSpPr>
        <p:spPr>
          <a:xfrm>
            <a:off x="6312595" y="2147258"/>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Data</a:t>
            </a:r>
          </a:p>
        </p:txBody>
      </p:sp>
      <p:sp>
        <p:nvSpPr>
          <p:cNvPr id="44" name="Rectangle 43"/>
          <p:cNvSpPr/>
          <p:nvPr/>
        </p:nvSpPr>
        <p:spPr>
          <a:xfrm>
            <a:off x="6312595" y="30749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45" name="Rectangle 44"/>
          <p:cNvSpPr/>
          <p:nvPr/>
        </p:nvSpPr>
        <p:spPr>
          <a:xfrm>
            <a:off x="6312595" y="2604624"/>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Applications</a:t>
            </a:r>
          </a:p>
        </p:txBody>
      </p:sp>
      <p:sp>
        <p:nvSpPr>
          <p:cNvPr id="47" name="Rectangle 46"/>
          <p:cNvSpPr/>
          <p:nvPr/>
        </p:nvSpPr>
        <p:spPr>
          <a:xfrm>
            <a:off x="8256306" y="1374739"/>
            <a:ext cx="1692217"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Software</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(SaaS)</a:t>
            </a:r>
          </a:p>
        </p:txBody>
      </p:sp>
      <p:sp>
        <p:nvSpPr>
          <p:cNvPr id="50" name="Rectangle 49"/>
          <p:cNvSpPr/>
          <p:nvPr/>
        </p:nvSpPr>
        <p:spPr>
          <a:xfrm>
            <a:off x="8352840" y="54184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51" name="Rectangle 50"/>
          <p:cNvSpPr/>
          <p:nvPr/>
        </p:nvSpPr>
        <p:spPr>
          <a:xfrm>
            <a:off x="8352840" y="49497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53" name="Rectangle 52"/>
          <p:cNvSpPr/>
          <p:nvPr/>
        </p:nvSpPr>
        <p:spPr>
          <a:xfrm>
            <a:off x="8352840" y="40123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54" name="Rectangle 53"/>
          <p:cNvSpPr/>
          <p:nvPr/>
        </p:nvSpPr>
        <p:spPr>
          <a:xfrm>
            <a:off x="8352840" y="35436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55" name="Rectangle 54"/>
          <p:cNvSpPr/>
          <p:nvPr/>
        </p:nvSpPr>
        <p:spPr>
          <a:xfrm>
            <a:off x="8352840" y="4481075"/>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56" name="Rectangle 55"/>
          <p:cNvSpPr/>
          <p:nvPr/>
        </p:nvSpPr>
        <p:spPr>
          <a:xfrm>
            <a:off x="8352840" y="213757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57" name="Rectangle 56"/>
          <p:cNvSpPr/>
          <p:nvPr/>
        </p:nvSpPr>
        <p:spPr>
          <a:xfrm>
            <a:off x="8352840" y="30749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58" name="Rectangle 57"/>
          <p:cNvSpPr/>
          <p:nvPr/>
        </p:nvSpPr>
        <p:spPr>
          <a:xfrm>
            <a:off x="8352840" y="26062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Applications</a:t>
            </a:r>
          </a:p>
        </p:txBody>
      </p:sp>
      <p:sp>
        <p:nvSpPr>
          <p:cNvPr id="63" name="Rectangle 62"/>
          <p:cNvSpPr/>
          <p:nvPr/>
        </p:nvSpPr>
        <p:spPr>
          <a:xfrm>
            <a:off x="6312595" y="5887172"/>
            <a:ext cx="1825417"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4" name="Rectangle 63"/>
          <p:cNvSpPr/>
          <p:nvPr/>
        </p:nvSpPr>
        <p:spPr>
          <a:xfrm>
            <a:off x="8352840" y="5887172"/>
            <a:ext cx="1828541"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6" name="Rectangle 65"/>
          <p:cNvSpPr/>
          <p:nvPr/>
        </p:nvSpPr>
        <p:spPr>
          <a:xfrm>
            <a:off x="4393704" y="54184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67" name="Rectangle 66"/>
          <p:cNvSpPr/>
          <p:nvPr/>
        </p:nvSpPr>
        <p:spPr>
          <a:xfrm>
            <a:off x="4393704" y="49497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68" name="Rectangle 67"/>
          <p:cNvSpPr/>
          <p:nvPr/>
        </p:nvSpPr>
        <p:spPr>
          <a:xfrm>
            <a:off x="4393704" y="5887171"/>
            <a:ext cx="1828541" cy="392628"/>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9" name="Rectangle 68"/>
          <p:cNvSpPr/>
          <p:nvPr/>
        </p:nvSpPr>
        <p:spPr>
          <a:xfrm>
            <a:off x="4393704" y="39873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70" name="Rectangle 69"/>
          <p:cNvSpPr/>
          <p:nvPr/>
        </p:nvSpPr>
        <p:spPr>
          <a:xfrm>
            <a:off x="4393704" y="352552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71" name="Rectangle 70"/>
          <p:cNvSpPr/>
          <p:nvPr/>
        </p:nvSpPr>
        <p:spPr>
          <a:xfrm>
            <a:off x="4393704" y="44810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72" name="Rectangle 71"/>
          <p:cNvSpPr/>
          <p:nvPr/>
        </p:nvSpPr>
        <p:spPr>
          <a:xfrm>
            <a:off x="4393704" y="2606277"/>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73" name="Rectangle 72"/>
          <p:cNvSpPr/>
          <p:nvPr/>
        </p:nvSpPr>
        <p:spPr>
          <a:xfrm>
            <a:off x="4393704" y="214377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74" name="Rectangle 73"/>
          <p:cNvSpPr/>
          <p:nvPr/>
        </p:nvSpPr>
        <p:spPr>
          <a:xfrm>
            <a:off x="4393704" y="308465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75" name="Rectangle 74"/>
          <p:cNvSpPr/>
          <p:nvPr/>
        </p:nvSpPr>
        <p:spPr>
          <a:xfrm>
            <a:off x="4218873" y="1336705"/>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Public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76" name="Rectangle 75"/>
          <p:cNvSpPr/>
          <p:nvPr/>
        </p:nvSpPr>
        <p:spPr>
          <a:xfrm>
            <a:off x="2466162" y="4481072"/>
            <a:ext cx="1828541" cy="392629"/>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Virtualization</a:t>
            </a:r>
          </a:p>
        </p:txBody>
      </p:sp>
      <p:sp>
        <p:nvSpPr>
          <p:cNvPr id="27" name="TextBox 26"/>
          <p:cNvSpPr txBox="1"/>
          <p:nvPr/>
        </p:nvSpPr>
        <p:spPr>
          <a:xfrm>
            <a:off x="4209730" y="798658"/>
            <a:ext cx="2307192" cy="542268"/>
          </a:xfrm>
          <a:prstGeom prst="rect">
            <a:avLst/>
          </a:prstGeom>
          <a:noFill/>
        </p:spPr>
        <p:txBody>
          <a:bodyPr wrap="none" rtlCol="0">
            <a:spAutoFit/>
          </a:bodyPr>
          <a:lstStyle/>
          <a:p>
            <a:pPr defTabSz="932563">
              <a:defRPr/>
            </a:pPr>
            <a:r>
              <a:rPr lang="en-US" sz="2855" kern="0">
                <a:solidFill>
                  <a:srgbClr val="000000"/>
                </a:solidFill>
                <a:latin typeface="Segoe UI"/>
              </a:rPr>
              <a:t>Hybrid cloud</a:t>
            </a:r>
          </a:p>
        </p:txBody>
      </p:sp>
      <p:sp>
        <p:nvSpPr>
          <p:cNvPr id="28" name="Left Arrow 27"/>
          <p:cNvSpPr/>
          <p:nvPr/>
        </p:nvSpPr>
        <p:spPr>
          <a:xfrm>
            <a:off x="2647008" y="855817"/>
            <a:ext cx="1371405" cy="420933"/>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29" name="Right Arrow 28"/>
          <p:cNvSpPr/>
          <p:nvPr/>
        </p:nvSpPr>
        <p:spPr>
          <a:xfrm>
            <a:off x="6567987" y="858666"/>
            <a:ext cx="1371405" cy="4209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78" name="Title 5"/>
          <p:cNvSpPr>
            <a:spLocks noGrp="1"/>
          </p:cNvSpPr>
          <p:nvPr>
            <p:ph type="title"/>
          </p:nvPr>
        </p:nvSpPr>
        <p:spPr>
          <a:xfrm>
            <a:off x="3385" y="1226"/>
            <a:ext cx="12429709" cy="751587"/>
          </a:xfrm>
          <a:solidFill>
            <a:srgbClr val="0072C6">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72845" tIns="36422" rIns="72845" bIns="36422" rtlCol="0" anchor="ctr">
            <a:spAutoFit/>
          </a:bodyPr>
          <a:lstStyle/>
          <a:p>
            <a:pPr marL="226970" defTabSz="932138">
              <a:buClr>
                <a:schemeClr val="accent1"/>
              </a:buClr>
              <a:buSzPct val="90000"/>
            </a:pPr>
            <a:r>
              <a:rPr lang="en-US" spc="-71">
                <a:solidFill>
                  <a:prstClr val="white"/>
                </a:solidFill>
                <a:latin typeface="Segoe UI Light" pitchFamily="34" charset="0"/>
                <a:cs typeface="Segoe UI Light" panose="020B0502040204020203" pitchFamily="34" charset="0"/>
              </a:rPr>
              <a:t>Moving up the stack</a:t>
            </a:r>
          </a:p>
        </p:txBody>
      </p:sp>
      <p:sp>
        <p:nvSpPr>
          <p:cNvPr id="31" name="TextBox 30"/>
          <p:cNvSpPr txBox="1"/>
          <p:nvPr/>
        </p:nvSpPr>
        <p:spPr>
          <a:xfrm>
            <a:off x="11114119" y="1331947"/>
            <a:ext cx="850352"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Abstraction</a:t>
            </a:r>
          </a:p>
        </p:txBody>
      </p:sp>
      <p:sp>
        <p:nvSpPr>
          <p:cNvPr id="77" name="TextBox 76"/>
          <p:cNvSpPr txBox="1"/>
          <p:nvPr/>
        </p:nvSpPr>
        <p:spPr>
          <a:xfrm>
            <a:off x="10569571" y="1847523"/>
            <a:ext cx="1108538"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Commoditized</a:t>
            </a:r>
          </a:p>
        </p:txBody>
      </p:sp>
      <p:sp>
        <p:nvSpPr>
          <p:cNvPr id="80" name="TextBox 79"/>
          <p:cNvSpPr txBox="1"/>
          <p:nvPr/>
        </p:nvSpPr>
        <p:spPr>
          <a:xfrm>
            <a:off x="9816189" y="1555301"/>
            <a:ext cx="884816"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Customized</a:t>
            </a:r>
          </a:p>
        </p:txBody>
      </p:sp>
      <p:pic>
        <p:nvPicPr>
          <p:cNvPr id="8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10516735" y="3622728"/>
            <a:ext cx="457135" cy="3152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1452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6139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0826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5513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0200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4887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26765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1452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6139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0826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5513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0200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45513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0200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89594" y="5002193"/>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63660" y="5477288"/>
            <a:ext cx="365708" cy="252163"/>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3103941" y="964121"/>
            <a:ext cx="884816"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Customized</a:t>
            </a:r>
          </a:p>
        </p:txBody>
      </p:sp>
      <p:sp>
        <p:nvSpPr>
          <p:cNvPr id="119" name="TextBox 118"/>
          <p:cNvSpPr txBox="1"/>
          <p:nvPr/>
        </p:nvSpPr>
        <p:spPr>
          <a:xfrm>
            <a:off x="6628138" y="972197"/>
            <a:ext cx="1108538"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Commoditized</a:t>
            </a:r>
          </a:p>
        </p:txBody>
      </p:sp>
      <p:pic>
        <p:nvPicPr>
          <p:cNvPr id="121" name="Picture 12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10547624" y="2907308"/>
            <a:ext cx="365708" cy="365708"/>
          </a:xfrm>
          <a:prstGeom prst="rect">
            <a:avLst/>
          </a:prstGeom>
        </p:spPr>
      </p:pic>
      <p:pic>
        <p:nvPicPr>
          <p:cNvPr id="122" name="Picture 12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160717"/>
            <a:ext cx="365708" cy="365708"/>
          </a:xfrm>
          <a:prstGeom prst="rect">
            <a:avLst/>
          </a:prstGeom>
        </p:spPr>
      </p:pic>
      <p:pic>
        <p:nvPicPr>
          <p:cNvPr id="123" name="Picture 12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618083"/>
            <a:ext cx="365708" cy="365708"/>
          </a:xfrm>
          <a:prstGeom prst="rect">
            <a:avLst/>
          </a:prstGeom>
        </p:spPr>
      </p:pic>
      <p:pic>
        <p:nvPicPr>
          <p:cNvPr id="124" name="Picture 12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8395261" y="2151037"/>
            <a:ext cx="365708" cy="365708"/>
          </a:xfrm>
          <a:prstGeom prst="rect">
            <a:avLst/>
          </a:prstGeom>
        </p:spPr>
      </p:pic>
      <p:pic>
        <p:nvPicPr>
          <p:cNvPr id="125" name="Picture 12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157229"/>
            <a:ext cx="365708" cy="365708"/>
          </a:xfrm>
          <a:prstGeom prst="rect">
            <a:avLst/>
          </a:prstGeom>
        </p:spPr>
      </p:pic>
      <p:pic>
        <p:nvPicPr>
          <p:cNvPr id="126" name="Picture 12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619736"/>
            <a:ext cx="365708" cy="365708"/>
          </a:xfrm>
          <a:prstGeom prst="rect">
            <a:avLst/>
          </a:prstGeom>
        </p:spPr>
      </p:pic>
      <p:pic>
        <p:nvPicPr>
          <p:cNvPr id="127" name="Picture 12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098117"/>
            <a:ext cx="365708" cy="365708"/>
          </a:xfrm>
          <a:prstGeom prst="rect">
            <a:avLst/>
          </a:prstGeom>
        </p:spPr>
      </p:pic>
      <p:pic>
        <p:nvPicPr>
          <p:cNvPr id="128" name="Picture 12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538979"/>
            <a:ext cx="365708" cy="365708"/>
          </a:xfrm>
          <a:prstGeom prst="rect">
            <a:avLst/>
          </a:prstGeom>
        </p:spPr>
      </p:pic>
      <p:pic>
        <p:nvPicPr>
          <p:cNvPr id="129" name="Picture 12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4000830"/>
            <a:ext cx="365708" cy="365708"/>
          </a:xfrm>
          <a:prstGeom prst="rect">
            <a:avLst/>
          </a:prstGeom>
        </p:spPr>
      </p:pic>
      <p:pic>
        <p:nvPicPr>
          <p:cNvPr id="130" name="Picture 12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144689"/>
            <a:ext cx="365708" cy="365708"/>
          </a:xfrm>
          <a:prstGeom prst="rect">
            <a:avLst/>
          </a:prstGeom>
        </p:spPr>
      </p:pic>
      <p:pic>
        <p:nvPicPr>
          <p:cNvPr id="131" name="Picture 13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614885"/>
            <a:ext cx="365708" cy="365708"/>
          </a:xfrm>
          <a:prstGeom prst="rect">
            <a:avLst/>
          </a:prstGeom>
        </p:spPr>
      </p:pic>
      <p:pic>
        <p:nvPicPr>
          <p:cNvPr id="132" name="Picture 13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085081"/>
            <a:ext cx="365708" cy="365708"/>
          </a:xfrm>
          <a:prstGeom prst="rect">
            <a:avLst/>
          </a:prstGeom>
        </p:spPr>
      </p:pic>
      <p:pic>
        <p:nvPicPr>
          <p:cNvPr id="133" name="Picture 13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555275"/>
            <a:ext cx="365708" cy="365708"/>
          </a:xfrm>
          <a:prstGeom prst="rect">
            <a:avLst/>
          </a:prstGeom>
        </p:spPr>
      </p:pic>
      <p:pic>
        <p:nvPicPr>
          <p:cNvPr id="134" name="Picture 13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025471"/>
            <a:ext cx="365708" cy="365708"/>
          </a:xfrm>
          <a:prstGeom prst="rect">
            <a:avLst/>
          </a:prstGeom>
        </p:spPr>
      </p:pic>
      <p:pic>
        <p:nvPicPr>
          <p:cNvPr id="135" name="Picture 13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495665"/>
            <a:ext cx="365708" cy="365708"/>
          </a:xfrm>
          <a:prstGeom prst="rect">
            <a:avLst/>
          </a:prstGeom>
        </p:spPr>
      </p:pic>
      <p:pic>
        <p:nvPicPr>
          <p:cNvPr id="136" name="Picture 13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144266"/>
            <a:ext cx="365708" cy="365708"/>
          </a:xfrm>
          <a:prstGeom prst="rect">
            <a:avLst/>
          </a:prstGeom>
        </p:spPr>
      </p:pic>
      <p:pic>
        <p:nvPicPr>
          <p:cNvPr id="137" name="Picture 13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608558"/>
            <a:ext cx="365708" cy="365708"/>
          </a:xfrm>
          <a:prstGeom prst="rect">
            <a:avLst/>
          </a:prstGeom>
        </p:spPr>
      </p:pic>
      <p:pic>
        <p:nvPicPr>
          <p:cNvPr id="138" name="Picture 13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072848"/>
            <a:ext cx="365708" cy="365708"/>
          </a:xfrm>
          <a:prstGeom prst="rect">
            <a:avLst/>
          </a:prstGeom>
        </p:spPr>
      </p:pic>
      <p:pic>
        <p:nvPicPr>
          <p:cNvPr id="139" name="Picture 13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537139"/>
            <a:ext cx="365708" cy="365708"/>
          </a:xfrm>
          <a:prstGeom prst="rect">
            <a:avLst/>
          </a:prstGeom>
        </p:spPr>
      </p:pic>
      <p:pic>
        <p:nvPicPr>
          <p:cNvPr id="140" name="Picture 13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90261" y="4001348"/>
            <a:ext cx="365708" cy="365708"/>
          </a:xfrm>
          <a:prstGeom prst="rect">
            <a:avLst/>
          </a:prstGeom>
        </p:spPr>
      </p:pic>
      <p:pic>
        <p:nvPicPr>
          <p:cNvPr id="141" name="Picture 14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465721"/>
            <a:ext cx="365708" cy="365708"/>
          </a:xfrm>
          <a:prstGeom prst="rect">
            <a:avLst/>
          </a:prstGeom>
        </p:spPr>
      </p:pic>
      <p:pic>
        <p:nvPicPr>
          <p:cNvPr id="142" name="Picture 14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930013"/>
            <a:ext cx="365708" cy="365708"/>
          </a:xfrm>
          <a:prstGeom prst="rect">
            <a:avLst/>
          </a:prstGeom>
        </p:spPr>
      </p:pic>
      <p:pic>
        <p:nvPicPr>
          <p:cNvPr id="143" name="Picture 14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394304"/>
            <a:ext cx="365708" cy="365708"/>
          </a:xfrm>
          <a:prstGeom prst="rect">
            <a:avLst/>
          </a:prstGeom>
        </p:spPr>
      </p:pic>
      <p:pic>
        <p:nvPicPr>
          <p:cNvPr id="144" name="Picture 14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858597"/>
            <a:ext cx="365708" cy="365708"/>
          </a:xfrm>
          <a:prstGeom prst="rect">
            <a:avLst/>
          </a:prstGeom>
        </p:spPr>
      </p:pic>
      <p:sp>
        <p:nvSpPr>
          <p:cNvPr id="2" name="Rectangle: Rounded Corners 1"/>
          <p:cNvSpPr/>
          <p:nvPr/>
        </p:nvSpPr>
        <p:spPr>
          <a:xfrm>
            <a:off x="294246" y="2067829"/>
            <a:ext cx="10090174" cy="5049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nl-NL" sz="1836">
              <a:solidFill>
                <a:prstClr val="white"/>
              </a:solidFill>
              <a:latin typeface="Calibri" panose="020F0502020204030204"/>
            </a:endParaRPr>
          </a:p>
        </p:txBody>
      </p:sp>
    </p:spTree>
    <p:extLst>
      <p:ext uri="{BB962C8B-B14F-4D97-AF65-F5344CB8AC3E}">
        <p14:creationId xmlns:p14="http://schemas.microsoft.com/office/powerpoint/2010/main" val="9194577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Cloud principles</a:t>
            </a:r>
          </a:p>
        </p:txBody>
      </p:sp>
      <p:sp>
        <p:nvSpPr>
          <p:cNvPr id="8" name="Vertical Text Placeholder 7">
            <a:extLst>
              <a:ext uri="{FF2B5EF4-FFF2-40B4-BE49-F238E27FC236}">
                <a16:creationId xmlns:a16="http://schemas.microsoft.com/office/drawing/2014/main" id="{207668E3-D21F-4CC7-BFEF-DC7A86F6BDB5}"/>
              </a:ext>
            </a:extLst>
          </p:cNvPr>
          <p:cNvSpPr txBox="1">
            <a:spLocks/>
          </p:cNvSpPr>
          <p:nvPr/>
        </p:nvSpPr>
        <p:spPr>
          <a:xfrm>
            <a:off x="1841400" y="2044553"/>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Freedom of choice</a:t>
            </a:r>
          </a:p>
          <a:p>
            <a:pPr marL="342834" indent="-342834" defTabSz="931684">
              <a:lnSpc>
                <a:spcPct val="100000"/>
              </a:lnSpc>
              <a:defRPr/>
            </a:pPr>
            <a:r>
              <a:rPr lang="en-US" sz="2040" b="1" dirty="0">
                <a:solidFill>
                  <a:schemeClr val="tx1"/>
                </a:solidFill>
                <a:latin typeface="Segoe UI"/>
              </a:rPr>
              <a:t>Marketplaces</a:t>
            </a:r>
          </a:p>
          <a:p>
            <a:pPr marL="342834" indent="-342834" defTabSz="931684">
              <a:defRPr/>
            </a:pPr>
            <a:r>
              <a:rPr lang="en-US" sz="2040" b="1" dirty="0">
                <a:solidFill>
                  <a:schemeClr val="tx1"/>
                </a:solidFill>
                <a:latin typeface="Segoe UI"/>
              </a:rPr>
              <a:t>Cloud Inspired Infrastructure</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Hybrid</a:t>
            </a:r>
          </a:p>
          <a:p>
            <a:pPr marL="342834" indent="-342834" defTabSz="931684">
              <a:defRPr/>
            </a:pPr>
            <a:r>
              <a:rPr lang="en-US" sz="2040" b="1" dirty="0">
                <a:solidFill>
                  <a:schemeClr val="tx1"/>
                </a:solidFill>
                <a:latin typeface="Segoe UI"/>
              </a:rPr>
              <a:t>Hyper scale</a:t>
            </a:r>
          </a:p>
          <a:p>
            <a:pPr marL="342834" indent="-342834" defTabSz="931684">
              <a:defRPr/>
            </a:pPr>
            <a:r>
              <a:rPr lang="en-US" sz="2040" b="1" dirty="0">
                <a:solidFill>
                  <a:schemeClr val="tx1"/>
                </a:solidFill>
                <a:latin typeface="Segoe UI"/>
              </a:rPr>
              <a:t>Self-service</a:t>
            </a:r>
          </a:p>
          <a:p>
            <a:pPr marL="342834" indent="-342834" defTabSz="931684">
              <a:defRPr/>
            </a:pPr>
            <a:r>
              <a:rPr lang="en-US" sz="2040" b="1" dirty="0">
                <a:solidFill>
                  <a:schemeClr val="tx1"/>
                </a:solidFill>
                <a:latin typeface="Segoe UI"/>
              </a:rPr>
              <a:t>Build in and on top of Security</a:t>
            </a:r>
          </a:p>
          <a:p>
            <a:pPr marL="342834" indent="-342834" defTabSz="931684">
              <a:defRPr/>
            </a:pPr>
            <a:r>
              <a:rPr lang="en-US" sz="2040" b="1" dirty="0">
                <a:solidFill>
                  <a:schemeClr val="tx1"/>
                </a:solidFill>
                <a:latin typeface="Segoe UI"/>
              </a:rPr>
              <a:t>Build in Compliancy</a:t>
            </a:r>
          </a:p>
          <a:p>
            <a:pPr marL="342834" indent="-342834" defTabSz="931684">
              <a:defRPr/>
            </a:pPr>
            <a:r>
              <a:rPr lang="en-US" sz="2040" b="1" dirty="0">
                <a:solidFill>
                  <a:schemeClr val="tx1"/>
                </a:solidFill>
                <a:latin typeface="Segoe UI"/>
              </a:rPr>
              <a:t>Automation</a:t>
            </a:r>
          </a:p>
          <a:p>
            <a:pPr marL="342834" indent="-342834" defTabSz="931684">
              <a:defRPr/>
            </a:pPr>
            <a:endParaRPr lang="nl-NL" sz="2040" b="1" dirty="0">
              <a:solidFill>
                <a:schemeClr val="tx1"/>
              </a:solidFill>
              <a:latin typeface="Segoe UI"/>
            </a:endParaRPr>
          </a:p>
        </p:txBody>
      </p:sp>
      <p:sp>
        <p:nvSpPr>
          <p:cNvPr id="9" name="Vertical Text Placeholder 7">
            <a:extLst>
              <a:ext uri="{FF2B5EF4-FFF2-40B4-BE49-F238E27FC236}">
                <a16:creationId xmlns:a16="http://schemas.microsoft.com/office/drawing/2014/main" id="{592D8EBE-1362-4C50-8E1F-D7C8DF079415}"/>
              </a:ext>
            </a:extLst>
          </p:cNvPr>
          <p:cNvSpPr txBox="1">
            <a:spLocks/>
          </p:cNvSpPr>
          <p:nvPr/>
        </p:nvSpPr>
        <p:spPr>
          <a:xfrm>
            <a:off x="6461347" y="2044552"/>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Continuous Change</a:t>
            </a:r>
          </a:p>
          <a:p>
            <a:pPr marL="342834" indent="-342834" defTabSz="931684">
              <a:defRPr/>
            </a:pPr>
            <a:r>
              <a:rPr lang="en-US" sz="2040" b="1" dirty="0">
                <a:solidFill>
                  <a:schemeClr val="tx1"/>
                </a:solidFill>
                <a:latin typeface="Segoe UI"/>
              </a:rPr>
              <a:t>Shared</a:t>
            </a:r>
          </a:p>
          <a:p>
            <a:pPr marL="342834" indent="-342834" defTabSz="931684">
              <a:defRPr/>
            </a:pPr>
            <a:r>
              <a:rPr lang="en-US" sz="2040" b="1" dirty="0">
                <a:solidFill>
                  <a:schemeClr val="tx1"/>
                </a:solidFill>
                <a:latin typeface="Segoe UI"/>
              </a:rPr>
              <a:t>Software defined</a:t>
            </a:r>
          </a:p>
          <a:p>
            <a:pPr marL="342834" indent="-342834" defTabSz="931684">
              <a:defRPr/>
            </a:pPr>
            <a:r>
              <a:rPr lang="en-US" sz="2040" b="1" dirty="0">
                <a:solidFill>
                  <a:schemeClr val="tx1"/>
                </a:solidFill>
                <a:latin typeface="Segoe UI"/>
              </a:rPr>
              <a:t>Scalable</a:t>
            </a:r>
          </a:p>
          <a:p>
            <a:pPr marL="342834" indent="-342834" defTabSz="931684">
              <a:defRPr/>
            </a:pPr>
            <a:r>
              <a:rPr lang="en-US" sz="2040" b="1" dirty="0">
                <a:solidFill>
                  <a:schemeClr val="tx1"/>
                </a:solidFill>
                <a:latin typeface="Segoe UI"/>
              </a:rPr>
              <a:t>Pay per Use</a:t>
            </a:r>
          </a:p>
          <a:p>
            <a:pPr marL="342834" indent="-342834" defTabSz="931684">
              <a:defRPr/>
            </a:pPr>
            <a:r>
              <a:rPr lang="en-US" sz="2040" b="1" dirty="0">
                <a:solidFill>
                  <a:schemeClr val="tx1"/>
                </a:solidFill>
                <a:latin typeface="Segoe UI"/>
              </a:rPr>
              <a:t>Build to fail</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Lock in Reduction</a:t>
            </a:r>
          </a:p>
          <a:p>
            <a:pPr marL="342834" indent="-342834" defTabSz="931684">
              <a:defRPr/>
            </a:pPr>
            <a:r>
              <a:rPr lang="en-US" sz="2040" b="1" dirty="0">
                <a:solidFill>
                  <a:schemeClr val="tx1"/>
                </a:solidFill>
                <a:latin typeface="Segoe UI"/>
              </a:rPr>
              <a:t>Open- and closed source</a:t>
            </a:r>
          </a:p>
          <a:p>
            <a:pPr marL="342834" indent="-342834" defTabSz="931684">
              <a:defRPr/>
            </a:pPr>
            <a:r>
              <a:rPr lang="en-US" sz="2040" b="1" dirty="0">
                <a:solidFill>
                  <a:schemeClr val="tx1"/>
                </a:solidFill>
                <a:latin typeface="Segoe UI"/>
              </a:rPr>
              <a:t>Build in Security</a:t>
            </a:r>
            <a:endParaRPr lang="nl-NL" sz="2040" b="1" dirty="0">
              <a:solidFill>
                <a:schemeClr val="tx1"/>
              </a:solidFill>
              <a:latin typeface="Segoe UI"/>
            </a:endParaRPr>
          </a:p>
        </p:txBody>
      </p:sp>
    </p:spTree>
    <p:extLst>
      <p:ext uri="{BB962C8B-B14F-4D97-AF65-F5344CB8AC3E}">
        <p14:creationId xmlns:p14="http://schemas.microsoft.com/office/powerpoint/2010/main" val="2845626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2" y="0"/>
            <a:ext cx="12434711" cy="1314950"/>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Saving cost</a:t>
            </a:r>
          </a:p>
        </p:txBody>
      </p:sp>
      <p:grpSp>
        <p:nvGrpSpPr>
          <p:cNvPr id="10" name="Group 9">
            <a:extLst>
              <a:ext uri="{FF2B5EF4-FFF2-40B4-BE49-F238E27FC236}">
                <a16:creationId xmlns:a16="http://schemas.microsoft.com/office/drawing/2014/main" id="{448D14D4-7A6F-4BA8-95C8-9FEA77771CDC}"/>
              </a:ext>
            </a:extLst>
          </p:cNvPr>
          <p:cNvGrpSpPr/>
          <p:nvPr/>
        </p:nvGrpSpPr>
        <p:grpSpPr>
          <a:xfrm>
            <a:off x="329327" y="3345290"/>
            <a:ext cx="3603260" cy="1966421"/>
            <a:chOff x="8257345" y="1102314"/>
            <a:chExt cx="2277705" cy="1243021"/>
          </a:xfrm>
        </p:grpSpPr>
        <p:cxnSp>
          <p:nvCxnSpPr>
            <p:cNvPr id="11" name="Straight Arrow Connector 10">
              <a:extLst>
                <a:ext uri="{FF2B5EF4-FFF2-40B4-BE49-F238E27FC236}">
                  <a16:creationId xmlns:a16="http://schemas.microsoft.com/office/drawing/2014/main" id="{EF7D99BB-B7DE-492F-8BD8-1196F64829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12" name="Straight Arrow Connector 11">
              <a:extLst>
                <a:ext uri="{FF2B5EF4-FFF2-40B4-BE49-F238E27FC236}">
                  <a16:creationId xmlns:a16="http://schemas.microsoft.com/office/drawing/2014/main" id="{FFC1151C-C16D-4FAA-BF0F-8B70F585FF75}"/>
                </a:ext>
              </a:extLst>
            </p:cNvPr>
            <p:cNvCxnSpPr/>
            <p:nvPr/>
          </p:nvCxnSpPr>
          <p:spPr bwMode="auto">
            <a:xfrm>
              <a:off x="8257345" y="2160215"/>
              <a:ext cx="2248835" cy="0"/>
            </a:xfrm>
            <a:prstGeom prst="straightConnector1">
              <a:avLst/>
            </a:prstGeom>
            <a:noFill/>
            <a:ln w="25400" cap="flat" cmpd="sng" algn="ctr">
              <a:solidFill>
                <a:srgbClr val="FFFFFF"/>
              </a:solidFill>
              <a:prstDash val="solid"/>
              <a:headEnd type="none" w="med" len="med"/>
              <a:tailEnd type="triangle"/>
            </a:ln>
            <a:effectLst/>
          </p:spPr>
        </p:cxnSp>
        <p:sp>
          <p:nvSpPr>
            <p:cNvPr id="13" name="TextBox 12">
              <a:extLst>
                <a:ext uri="{FF2B5EF4-FFF2-40B4-BE49-F238E27FC236}">
                  <a16:creationId xmlns:a16="http://schemas.microsoft.com/office/drawing/2014/main" id="{583D82EA-3842-453F-85BE-A97B200C1D3C}"/>
                </a:ext>
              </a:extLst>
            </p:cNvPr>
            <p:cNvSpPr txBox="1"/>
            <p:nvPr/>
          </p:nvSpPr>
          <p:spPr>
            <a:xfrm>
              <a:off x="8440223" y="2152954"/>
              <a:ext cx="2094827"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S     M      T      W      T       F       S</a:t>
              </a:r>
            </a:p>
          </p:txBody>
        </p:sp>
      </p:grpSp>
      <p:sp>
        <p:nvSpPr>
          <p:cNvPr id="14" name="Freeform 103">
            <a:extLst>
              <a:ext uri="{FF2B5EF4-FFF2-40B4-BE49-F238E27FC236}">
                <a16:creationId xmlns:a16="http://schemas.microsoft.com/office/drawing/2014/main" id="{39B5B3C9-DB40-4836-8F55-C0C418CD2A1E}"/>
              </a:ext>
            </a:extLst>
          </p:cNvPr>
          <p:cNvSpPr/>
          <p:nvPr/>
        </p:nvSpPr>
        <p:spPr bwMode="auto">
          <a:xfrm>
            <a:off x="381828" y="3804255"/>
            <a:ext cx="3284881" cy="891083"/>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nvGrpSpPr>
          <p:cNvPr id="15" name="Group 14">
            <a:extLst>
              <a:ext uri="{FF2B5EF4-FFF2-40B4-BE49-F238E27FC236}">
                <a16:creationId xmlns:a16="http://schemas.microsoft.com/office/drawing/2014/main" id="{403D4610-6F73-40BF-B6AC-E4183B8362B2}"/>
              </a:ext>
            </a:extLst>
          </p:cNvPr>
          <p:cNvGrpSpPr/>
          <p:nvPr/>
        </p:nvGrpSpPr>
        <p:grpSpPr>
          <a:xfrm>
            <a:off x="388104" y="3345291"/>
            <a:ext cx="3494167" cy="217384"/>
            <a:chOff x="387276" y="2823541"/>
            <a:chExt cx="3494663" cy="217415"/>
          </a:xfrm>
        </p:grpSpPr>
        <p:cxnSp>
          <p:nvCxnSpPr>
            <p:cNvPr id="16" name="Straight Arrow Connector 15">
              <a:extLst>
                <a:ext uri="{FF2B5EF4-FFF2-40B4-BE49-F238E27FC236}">
                  <a16:creationId xmlns:a16="http://schemas.microsoft.com/office/drawing/2014/main" id="{A51CAA9C-6EF8-4E17-BD99-12928EEA2938}"/>
                </a:ext>
              </a:extLst>
            </p:cNvPr>
            <p:cNvCxnSpPr/>
            <p:nvPr/>
          </p:nvCxnSpPr>
          <p:spPr>
            <a:xfrm>
              <a:off x="387276" y="2989857"/>
              <a:ext cx="3440521" cy="2"/>
            </a:xfrm>
            <a:prstGeom prst="straightConnector1">
              <a:avLst/>
            </a:prstGeom>
            <a:noFill/>
            <a:ln w="25400" cap="flat" cmpd="sng" algn="ctr">
              <a:solidFill>
                <a:srgbClr val="FFFFFF"/>
              </a:solidFill>
              <a:prstDash val="solid"/>
              <a:headEnd type="none" w="med" len="med"/>
              <a:tailEnd type="triangle"/>
            </a:ln>
            <a:effectLst/>
          </p:spPr>
        </p:cxnSp>
        <p:sp>
          <p:nvSpPr>
            <p:cNvPr id="17" name="Text Placeholder 6">
              <a:extLst>
                <a:ext uri="{FF2B5EF4-FFF2-40B4-BE49-F238E27FC236}">
                  <a16:creationId xmlns:a16="http://schemas.microsoft.com/office/drawing/2014/main" id="{5F5F235E-9F9D-4EF0-9192-23A12D291827}"/>
                </a:ext>
              </a:extLst>
            </p:cNvPr>
            <p:cNvSpPr txBox="1">
              <a:spLocks/>
            </p:cNvSpPr>
            <p:nvPr/>
          </p:nvSpPr>
          <p:spPr bwMode="auto">
            <a:xfrm>
              <a:off x="2156501"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18" name="Freeform 167">
            <a:extLst>
              <a:ext uri="{FF2B5EF4-FFF2-40B4-BE49-F238E27FC236}">
                <a16:creationId xmlns:a16="http://schemas.microsoft.com/office/drawing/2014/main" id="{50B0AE31-2DDF-4F6A-A80A-7885316F042C}"/>
              </a:ext>
            </a:extLst>
          </p:cNvPr>
          <p:cNvSpPr/>
          <p:nvPr/>
        </p:nvSpPr>
        <p:spPr bwMode="auto">
          <a:xfrm>
            <a:off x="400135" y="3535531"/>
            <a:ext cx="3307881" cy="1092045"/>
          </a:xfrm>
          <a:custGeom>
            <a:avLst/>
            <a:gdLst>
              <a:gd name="connsiteX0" fmla="*/ 38100 w 3308350"/>
              <a:gd name="connsiteY0" fmla="*/ 215900 h 1092200"/>
              <a:gd name="connsiteX1" fmla="*/ 31750 w 3308350"/>
              <a:gd name="connsiteY1" fmla="*/ 317500 h 1092200"/>
              <a:gd name="connsiteX2" fmla="*/ 19050 w 3308350"/>
              <a:gd name="connsiteY2" fmla="*/ 368300 h 1092200"/>
              <a:gd name="connsiteX3" fmla="*/ 12700 w 3308350"/>
              <a:gd name="connsiteY3" fmla="*/ 431800 h 1092200"/>
              <a:gd name="connsiteX4" fmla="*/ 6350 w 3308350"/>
              <a:gd name="connsiteY4" fmla="*/ 482600 h 1092200"/>
              <a:gd name="connsiteX5" fmla="*/ 0 w 3308350"/>
              <a:gd name="connsiteY5" fmla="*/ 812800 h 1092200"/>
              <a:gd name="connsiteX6" fmla="*/ 12700 w 3308350"/>
              <a:gd name="connsiteY6" fmla="*/ 850900 h 1092200"/>
              <a:gd name="connsiteX7" fmla="*/ 25400 w 3308350"/>
              <a:gd name="connsiteY7" fmla="*/ 825500 h 1092200"/>
              <a:gd name="connsiteX8" fmla="*/ 38100 w 3308350"/>
              <a:gd name="connsiteY8" fmla="*/ 806450 h 1092200"/>
              <a:gd name="connsiteX9" fmla="*/ 57150 w 3308350"/>
              <a:gd name="connsiteY9" fmla="*/ 742950 h 1092200"/>
              <a:gd name="connsiteX10" fmla="*/ 76200 w 3308350"/>
              <a:gd name="connsiteY10" fmla="*/ 730250 h 1092200"/>
              <a:gd name="connsiteX11" fmla="*/ 88900 w 3308350"/>
              <a:gd name="connsiteY11" fmla="*/ 704850 h 1092200"/>
              <a:gd name="connsiteX12" fmla="*/ 127000 w 3308350"/>
              <a:gd name="connsiteY12" fmla="*/ 679450 h 1092200"/>
              <a:gd name="connsiteX13" fmla="*/ 139700 w 3308350"/>
              <a:gd name="connsiteY13" fmla="*/ 654050 h 1092200"/>
              <a:gd name="connsiteX14" fmla="*/ 165100 w 3308350"/>
              <a:gd name="connsiteY14" fmla="*/ 647700 h 1092200"/>
              <a:gd name="connsiteX15" fmla="*/ 184150 w 3308350"/>
              <a:gd name="connsiteY15" fmla="*/ 635000 h 1092200"/>
              <a:gd name="connsiteX16" fmla="*/ 228600 w 3308350"/>
              <a:gd name="connsiteY16" fmla="*/ 641350 h 1092200"/>
              <a:gd name="connsiteX17" fmla="*/ 266700 w 3308350"/>
              <a:gd name="connsiteY17" fmla="*/ 666750 h 1092200"/>
              <a:gd name="connsiteX18" fmla="*/ 311150 w 3308350"/>
              <a:gd name="connsiteY18" fmla="*/ 717550 h 1092200"/>
              <a:gd name="connsiteX19" fmla="*/ 330200 w 3308350"/>
              <a:gd name="connsiteY19" fmla="*/ 774700 h 1092200"/>
              <a:gd name="connsiteX20" fmla="*/ 336550 w 3308350"/>
              <a:gd name="connsiteY20" fmla="*/ 793750 h 1092200"/>
              <a:gd name="connsiteX21" fmla="*/ 342900 w 3308350"/>
              <a:gd name="connsiteY21" fmla="*/ 812800 h 1092200"/>
              <a:gd name="connsiteX22" fmla="*/ 361950 w 3308350"/>
              <a:gd name="connsiteY22" fmla="*/ 895350 h 1092200"/>
              <a:gd name="connsiteX23" fmla="*/ 368300 w 3308350"/>
              <a:gd name="connsiteY23" fmla="*/ 914400 h 1092200"/>
              <a:gd name="connsiteX24" fmla="*/ 374650 w 3308350"/>
              <a:gd name="connsiteY24" fmla="*/ 946150 h 1092200"/>
              <a:gd name="connsiteX25" fmla="*/ 387350 w 3308350"/>
              <a:gd name="connsiteY25" fmla="*/ 965200 h 1092200"/>
              <a:gd name="connsiteX26" fmla="*/ 393700 w 3308350"/>
              <a:gd name="connsiteY26" fmla="*/ 984250 h 1092200"/>
              <a:gd name="connsiteX27" fmla="*/ 412750 w 3308350"/>
              <a:gd name="connsiteY27" fmla="*/ 971550 h 1092200"/>
              <a:gd name="connsiteX28" fmla="*/ 419100 w 3308350"/>
              <a:gd name="connsiteY28" fmla="*/ 927100 h 1092200"/>
              <a:gd name="connsiteX29" fmla="*/ 425450 w 3308350"/>
              <a:gd name="connsiteY29" fmla="*/ 895350 h 1092200"/>
              <a:gd name="connsiteX30" fmla="*/ 438150 w 3308350"/>
              <a:gd name="connsiteY30" fmla="*/ 857250 h 1092200"/>
              <a:gd name="connsiteX31" fmla="*/ 450850 w 3308350"/>
              <a:gd name="connsiteY31" fmla="*/ 774700 h 1092200"/>
              <a:gd name="connsiteX32" fmla="*/ 469900 w 3308350"/>
              <a:gd name="connsiteY32" fmla="*/ 685800 h 1092200"/>
              <a:gd name="connsiteX33" fmla="*/ 482600 w 3308350"/>
              <a:gd name="connsiteY33" fmla="*/ 647700 h 1092200"/>
              <a:gd name="connsiteX34" fmla="*/ 488950 w 3308350"/>
              <a:gd name="connsiteY34" fmla="*/ 628650 h 1092200"/>
              <a:gd name="connsiteX35" fmla="*/ 501650 w 3308350"/>
              <a:gd name="connsiteY35" fmla="*/ 558800 h 1092200"/>
              <a:gd name="connsiteX36" fmla="*/ 514350 w 3308350"/>
              <a:gd name="connsiteY36" fmla="*/ 520700 h 1092200"/>
              <a:gd name="connsiteX37" fmla="*/ 520700 w 3308350"/>
              <a:gd name="connsiteY37" fmla="*/ 501650 h 1092200"/>
              <a:gd name="connsiteX38" fmla="*/ 527050 w 3308350"/>
              <a:gd name="connsiteY38" fmla="*/ 482600 h 1092200"/>
              <a:gd name="connsiteX39" fmla="*/ 546100 w 3308350"/>
              <a:gd name="connsiteY39" fmla="*/ 457200 h 1092200"/>
              <a:gd name="connsiteX40" fmla="*/ 590550 w 3308350"/>
              <a:gd name="connsiteY40" fmla="*/ 400050 h 1092200"/>
              <a:gd name="connsiteX41" fmla="*/ 628650 w 3308350"/>
              <a:gd name="connsiteY41" fmla="*/ 374650 h 1092200"/>
              <a:gd name="connsiteX42" fmla="*/ 685800 w 3308350"/>
              <a:gd name="connsiteY42" fmla="*/ 381000 h 1092200"/>
              <a:gd name="connsiteX43" fmla="*/ 704850 w 3308350"/>
              <a:gd name="connsiteY43" fmla="*/ 400050 h 1092200"/>
              <a:gd name="connsiteX44" fmla="*/ 717550 w 3308350"/>
              <a:gd name="connsiteY44" fmla="*/ 419100 h 1092200"/>
              <a:gd name="connsiteX45" fmla="*/ 730250 w 3308350"/>
              <a:gd name="connsiteY45" fmla="*/ 463550 h 1092200"/>
              <a:gd name="connsiteX46" fmla="*/ 742950 w 3308350"/>
              <a:gd name="connsiteY46" fmla="*/ 501650 h 1092200"/>
              <a:gd name="connsiteX47" fmla="*/ 762000 w 3308350"/>
              <a:gd name="connsiteY47" fmla="*/ 539750 h 1092200"/>
              <a:gd name="connsiteX48" fmla="*/ 768350 w 3308350"/>
              <a:gd name="connsiteY48" fmla="*/ 558800 h 1092200"/>
              <a:gd name="connsiteX49" fmla="*/ 793750 w 3308350"/>
              <a:gd name="connsiteY49" fmla="*/ 596900 h 1092200"/>
              <a:gd name="connsiteX50" fmla="*/ 806450 w 3308350"/>
              <a:gd name="connsiteY50" fmla="*/ 615950 h 1092200"/>
              <a:gd name="connsiteX51" fmla="*/ 819150 w 3308350"/>
              <a:gd name="connsiteY51" fmla="*/ 666750 h 1092200"/>
              <a:gd name="connsiteX52" fmla="*/ 831850 w 3308350"/>
              <a:gd name="connsiteY52" fmla="*/ 704850 h 1092200"/>
              <a:gd name="connsiteX53" fmla="*/ 838200 w 3308350"/>
              <a:gd name="connsiteY53" fmla="*/ 723900 h 1092200"/>
              <a:gd name="connsiteX54" fmla="*/ 857250 w 3308350"/>
              <a:gd name="connsiteY54" fmla="*/ 762000 h 1092200"/>
              <a:gd name="connsiteX55" fmla="*/ 863600 w 3308350"/>
              <a:gd name="connsiteY55" fmla="*/ 806450 h 1092200"/>
              <a:gd name="connsiteX56" fmla="*/ 882650 w 3308350"/>
              <a:gd name="connsiteY56" fmla="*/ 825500 h 1092200"/>
              <a:gd name="connsiteX57" fmla="*/ 895350 w 3308350"/>
              <a:gd name="connsiteY57" fmla="*/ 882650 h 1092200"/>
              <a:gd name="connsiteX58" fmla="*/ 901700 w 3308350"/>
              <a:gd name="connsiteY58" fmla="*/ 901700 h 1092200"/>
              <a:gd name="connsiteX59" fmla="*/ 914400 w 3308350"/>
              <a:gd name="connsiteY59" fmla="*/ 920750 h 1092200"/>
              <a:gd name="connsiteX60" fmla="*/ 920750 w 3308350"/>
              <a:gd name="connsiteY60" fmla="*/ 946150 h 1092200"/>
              <a:gd name="connsiteX61" fmla="*/ 933450 w 3308350"/>
              <a:gd name="connsiteY61" fmla="*/ 984250 h 1092200"/>
              <a:gd name="connsiteX62" fmla="*/ 958850 w 3308350"/>
              <a:gd name="connsiteY62" fmla="*/ 946150 h 1092200"/>
              <a:gd name="connsiteX63" fmla="*/ 971550 w 3308350"/>
              <a:gd name="connsiteY63" fmla="*/ 908050 h 1092200"/>
              <a:gd name="connsiteX64" fmla="*/ 984250 w 3308350"/>
              <a:gd name="connsiteY64" fmla="*/ 850900 h 1092200"/>
              <a:gd name="connsiteX65" fmla="*/ 990600 w 3308350"/>
              <a:gd name="connsiteY65" fmla="*/ 831850 h 1092200"/>
              <a:gd name="connsiteX66" fmla="*/ 1009650 w 3308350"/>
              <a:gd name="connsiteY66" fmla="*/ 781050 h 1092200"/>
              <a:gd name="connsiteX67" fmla="*/ 1022350 w 3308350"/>
              <a:gd name="connsiteY67" fmla="*/ 742950 h 1092200"/>
              <a:gd name="connsiteX68" fmla="*/ 1028700 w 3308350"/>
              <a:gd name="connsiteY68" fmla="*/ 698500 h 1092200"/>
              <a:gd name="connsiteX69" fmla="*/ 1035050 w 3308350"/>
              <a:gd name="connsiteY69" fmla="*/ 647700 h 1092200"/>
              <a:gd name="connsiteX70" fmla="*/ 1041400 w 3308350"/>
              <a:gd name="connsiteY70" fmla="*/ 628650 h 1092200"/>
              <a:gd name="connsiteX71" fmla="*/ 1054100 w 3308350"/>
              <a:gd name="connsiteY71" fmla="*/ 571500 h 1092200"/>
              <a:gd name="connsiteX72" fmla="*/ 1060450 w 3308350"/>
              <a:gd name="connsiteY72" fmla="*/ 520700 h 1092200"/>
              <a:gd name="connsiteX73" fmla="*/ 1073150 w 3308350"/>
              <a:gd name="connsiteY73" fmla="*/ 482600 h 1092200"/>
              <a:gd name="connsiteX74" fmla="*/ 1079500 w 3308350"/>
              <a:gd name="connsiteY74" fmla="*/ 463550 h 1092200"/>
              <a:gd name="connsiteX75" fmla="*/ 1092200 w 3308350"/>
              <a:gd name="connsiteY75" fmla="*/ 438150 h 1092200"/>
              <a:gd name="connsiteX76" fmla="*/ 1104900 w 3308350"/>
              <a:gd name="connsiteY76" fmla="*/ 393700 h 1092200"/>
              <a:gd name="connsiteX77" fmla="*/ 1117600 w 3308350"/>
              <a:gd name="connsiteY77" fmla="*/ 374650 h 1092200"/>
              <a:gd name="connsiteX78" fmla="*/ 1130300 w 3308350"/>
              <a:gd name="connsiteY78" fmla="*/ 336550 h 1092200"/>
              <a:gd name="connsiteX79" fmla="*/ 1136650 w 3308350"/>
              <a:gd name="connsiteY79" fmla="*/ 317500 h 1092200"/>
              <a:gd name="connsiteX80" fmla="*/ 1155700 w 3308350"/>
              <a:gd name="connsiteY80" fmla="*/ 311150 h 1092200"/>
              <a:gd name="connsiteX81" fmla="*/ 1193800 w 3308350"/>
              <a:gd name="connsiteY81" fmla="*/ 285750 h 1092200"/>
              <a:gd name="connsiteX82" fmla="*/ 1238250 w 3308350"/>
              <a:gd name="connsiteY82" fmla="*/ 266700 h 1092200"/>
              <a:gd name="connsiteX83" fmla="*/ 1257300 w 3308350"/>
              <a:gd name="connsiteY83" fmla="*/ 273050 h 1092200"/>
              <a:gd name="connsiteX84" fmla="*/ 1282700 w 3308350"/>
              <a:gd name="connsiteY84" fmla="*/ 330200 h 1092200"/>
              <a:gd name="connsiteX85" fmla="*/ 1301750 w 3308350"/>
              <a:gd name="connsiteY85" fmla="*/ 368300 h 1092200"/>
              <a:gd name="connsiteX86" fmla="*/ 1314450 w 3308350"/>
              <a:gd name="connsiteY86" fmla="*/ 387350 h 1092200"/>
              <a:gd name="connsiteX87" fmla="*/ 1320800 w 3308350"/>
              <a:gd name="connsiteY87" fmla="*/ 406400 h 1092200"/>
              <a:gd name="connsiteX88" fmla="*/ 1346200 w 3308350"/>
              <a:gd name="connsiteY88" fmla="*/ 444500 h 1092200"/>
              <a:gd name="connsiteX89" fmla="*/ 1358900 w 3308350"/>
              <a:gd name="connsiteY89" fmla="*/ 463550 h 1092200"/>
              <a:gd name="connsiteX90" fmla="*/ 1377950 w 3308350"/>
              <a:gd name="connsiteY90" fmla="*/ 520700 h 1092200"/>
              <a:gd name="connsiteX91" fmla="*/ 1384300 w 3308350"/>
              <a:gd name="connsiteY91" fmla="*/ 539750 h 1092200"/>
              <a:gd name="connsiteX92" fmla="*/ 1390650 w 3308350"/>
              <a:gd name="connsiteY92" fmla="*/ 565150 h 1092200"/>
              <a:gd name="connsiteX93" fmla="*/ 1397000 w 3308350"/>
              <a:gd name="connsiteY93" fmla="*/ 622300 h 1092200"/>
              <a:gd name="connsiteX94" fmla="*/ 1397000 w 3308350"/>
              <a:gd name="connsiteY94" fmla="*/ 749300 h 1092200"/>
              <a:gd name="connsiteX95" fmla="*/ 1403350 w 3308350"/>
              <a:gd name="connsiteY95" fmla="*/ 768350 h 1092200"/>
              <a:gd name="connsiteX96" fmla="*/ 1409700 w 3308350"/>
              <a:gd name="connsiteY96" fmla="*/ 800100 h 1092200"/>
              <a:gd name="connsiteX97" fmla="*/ 1422400 w 3308350"/>
              <a:gd name="connsiteY97" fmla="*/ 850900 h 1092200"/>
              <a:gd name="connsiteX98" fmla="*/ 1441450 w 3308350"/>
              <a:gd name="connsiteY98" fmla="*/ 812800 h 1092200"/>
              <a:gd name="connsiteX99" fmla="*/ 1447800 w 3308350"/>
              <a:gd name="connsiteY99" fmla="*/ 793750 h 1092200"/>
              <a:gd name="connsiteX100" fmla="*/ 1460500 w 3308350"/>
              <a:gd name="connsiteY100" fmla="*/ 768350 h 1092200"/>
              <a:gd name="connsiteX101" fmla="*/ 1473200 w 3308350"/>
              <a:gd name="connsiteY101" fmla="*/ 730250 h 1092200"/>
              <a:gd name="connsiteX102" fmla="*/ 1479550 w 3308350"/>
              <a:gd name="connsiteY102" fmla="*/ 711200 h 1092200"/>
              <a:gd name="connsiteX103" fmla="*/ 1492250 w 3308350"/>
              <a:gd name="connsiteY103" fmla="*/ 628650 h 1092200"/>
              <a:gd name="connsiteX104" fmla="*/ 1504950 w 3308350"/>
              <a:gd name="connsiteY104" fmla="*/ 609600 h 1092200"/>
              <a:gd name="connsiteX105" fmla="*/ 1511300 w 3308350"/>
              <a:gd name="connsiteY105" fmla="*/ 584200 h 1092200"/>
              <a:gd name="connsiteX106" fmla="*/ 1517650 w 3308350"/>
              <a:gd name="connsiteY106" fmla="*/ 565150 h 1092200"/>
              <a:gd name="connsiteX107" fmla="*/ 1524000 w 3308350"/>
              <a:gd name="connsiteY107" fmla="*/ 520700 h 1092200"/>
              <a:gd name="connsiteX108" fmla="*/ 1530350 w 3308350"/>
              <a:gd name="connsiteY108" fmla="*/ 501650 h 1092200"/>
              <a:gd name="connsiteX109" fmla="*/ 1536700 w 3308350"/>
              <a:gd name="connsiteY109" fmla="*/ 463550 h 1092200"/>
              <a:gd name="connsiteX110" fmla="*/ 1549400 w 3308350"/>
              <a:gd name="connsiteY110" fmla="*/ 425450 h 1092200"/>
              <a:gd name="connsiteX111" fmla="*/ 1555750 w 3308350"/>
              <a:gd name="connsiteY111" fmla="*/ 406400 h 1092200"/>
              <a:gd name="connsiteX112" fmla="*/ 1568450 w 3308350"/>
              <a:gd name="connsiteY112" fmla="*/ 349250 h 1092200"/>
              <a:gd name="connsiteX113" fmla="*/ 1574800 w 3308350"/>
              <a:gd name="connsiteY113" fmla="*/ 330200 h 1092200"/>
              <a:gd name="connsiteX114" fmla="*/ 1600200 w 3308350"/>
              <a:gd name="connsiteY114" fmla="*/ 285750 h 1092200"/>
              <a:gd name="connsiteX115" fmla="*/ 1619250 w 3308350"/>
              <a:gd name="connsiteY115" fmla="*/ 247650 h 1092200"/>
              <a:gd name="connsiteX116" fmla="*/ 1663700 w 3308350"/>
              <a:gd name="connsiteY116" fmla="*/ 222250 h 1092200"/>
              <a:gd name="connsiteX117" fmla="*/ 1714500 w 3308350"/>
              <a:gd name="connsiteY117" fmla="*/ 234950 h 1092200"/>
              <a:gd name="connsiteX118" fmla="*/ 1752600 w 3308350"/>
              <a:gd name="connsiteY118" fmla="*/ 247650 h 1092200"/>
              <a:gd name="connsiteX119" fmla="*/ 1771650 w 3308350"/>
              <a:gd name="connsiteY119" fmla="*/ 266700 h 1092200"/>
              <a:gd name="connsiteX120" fmla="*/ 1778000 w 3308350"/>
              <a:gd name="connsiteY120" fmla="*/ 285750 h 1092200"/>
              <a:gd name="connsiteX121" fmla="*/ 1790700 w 3308350"/>
              <a:gd name="connsiteY121" fmla="*/ 304800 h 1092200"/>
              <a:gd name="connsiteX122" fmla="*/ 1803400 w 3308350"/>
              <a:gd name="connsiteY122" fmla="*/ 393700 h 1092200"/>
              <a:gd name="connsiteX123" fmla="*/ 1822450 w 3308350"/>
              <a:gd name="connsiteY123" fmla="*/ 450850 h 1092200"/>
              <a:gd name="connsiteX124" fmla="*/ 1828800 w 3308350"/>
              <a:gd name="connsiteY124" fmla="*/ 469900 h 1092200"/>
              <a:gd name="connsiteX125" fmla="*/ 1835150 w 3308350"/>
              <a:gd name="connsiteY125" fmla="*/ 495300 h 1092200"/>
              <a:gd name="connsiteX126" fmla="*/ 1841500 w 3308350"/>
              <a:gd name="connsiteY126" fmla="*/ 514350 h 1092200"/>
              <a:gd name="connsiteX127" fmla="*/ 1847850 w 3308350"/>
              <a:gd name="connsiteY127" fmla="*/ 546100 h 1092200"/>
              <a:gd name="connsiteX128" fmla="*/ 1860550 w 3308350"/>
              <a:gd name="connsiteY128" fmla="*/ 571500 h 1092200"/>
              <a:gd name="connsiteX129" fmla="*/ 1873250 w 3308350"/>
              <a:gd name="connsiteY129" fmla="*/ 635000 h 1092200"/>
              <a:gd name="connsiteX130" fmla="*/ 1898650 w 3308350"/>
              <a:gd name="connsiteY130" fmla="*/ 679450 h 1092200"/>
              <a:gd name="connsiteX131" fmla="*/ 1905000 w 3308350"/>
              <a:gd name="connsiteY131" fmla="*/ 711200 h 1092200"/>
              <a:gd name="connsiteX132" fmla="*/ 1917700 w 3308350"/>
              <a:gd name="connsiteY132" fmla="*/ 844550 h 1092200"/>
              <a:gd name="connsiteX133" fmla="*/ 1943100 w 3308350"/>
              <a:gd name="connsiteY133" fmla="*/ 882650 h 1092200"/>
              <a:gd name="connsiteX134" fmla="*/ 1949450 w 3308350"/>
              <a:gd name="connsiteY134" fmla="*/ 857250 h 1092200"/>
              <a:gd name="connsiteX135" fmla="*/ 1968500 w 3308350"/>
              <a:gd name="connsiteY135" fmla="*/ 819150 h 1092200"/>
              <a:gd name="connsiteX136" fmla="*/ 1987550 w 3308350"/>
              <a:gd name="connsiteY136" fmla="*/ 749300 h 1092200"/>
              <a:gd name="connsiteX137" fmla="*/ 1993900 w 3308350"/>
              <a:gd name="connsiteY137" fmla="*/ 730250 h 1092200"/>
              <a:gd name="connsiteX138" fmla="*/ 2006600 w 3308350"/>
              <a:gd name="connsiteY138" fmla="*/ 711200 h 1092200"/>
              <a:gd name="connsiteX139" fmla="*/ 2019300 w 3308350"/>
              <a:gd name="connsiteY139" fmla="*/ 673100 h 1092200"/>
              <a:gd name="connsiteX140" fmla="*/ 2032000 w 3308350"/>
              <a:gd name="connsiteY140" fmla="*/ 647700 h 1092200"/>
              <a:gd name="connsiteX141" fmla="*/ 2044700 w 3308350"/>
              <a:gd name="connsiteY141" fmla="*/ 577850 h 1092200"/>
              <a:gd name="connsiteX142" fmla="*/ 2070100 w 3308350"/>
              <a:gd name="connsiteY142" fmla="*/ 539750 h 1092200"/>
              <a:gd name="connsiteX143" fmla="*/ 2082800 w 3308350"/>
              <a:gd name="connsiteY143" fmla="*/ 520700 h 1092200"/>
              <a:gd name="connsiteX144" fmla="*/ 2101850 w 3308350"/>
              <a:gd name="connsiteY144" fmla="*/ 501650 h 1092200"/>
              <a:gd name="connsiteX145" fmla="*/ 2120900 w 3308350"/>
              <a:gd name="connsiteY145" fmla="*/ 463550 h 1092200"/>
              <a:gd name="connsiteX146" fmla="*/ 2146300 w 3308350"/>
              <a:gd name="connsiteY146" fmla="*/ 457200 h 1092200"/>
              <a:gd name="connsiteX147" fmla="*/ 2203450 w 3308350"/>
              <a:gd name="connsiteY147" fmla="*/ 463550 h 1092200"/>
              <a:gd name="connsiteX148" fmla="*/ 2235200 w 3308350"/>
              <a:gd name="connsiteY148" fmla="*/ 501650 h 1092200"/>
              <a:gd name="connsiteX149" fmla="*/ 2266950 w 3308350"/>
              <a:gd name="connsiteY149" fmla="*/ 539750 h 1092200"/>
              <a:gd name="connsiteX150" fmla="*/ 2279650 w 3308350"/>
              <a:gd name="connsiteY150" fmla="*/ 577850 h 1092200"/>
              <a:gd name="connsiteX151" fmla="*/ 2292350 w 3308350"/>
              <a:gd name="connsiteY151" fmla="*/ 596900 h 1092200"/>
              <a:gd name="connsiteX152" fmla="*/ 2305050 w 3308350"/>
              <a:gd name="connsiteY152" fmla="*/ 635000 h 1092200"/>
              <a:gd name="connsiteX153" fmla="*/ 2336800 w 3308350"/>
              <a:gd name="connsiteY153" fmla="*/ 673100 h 1092200"/>
              <a:gd name="connsiteX154" fmla="*/ 2355850 w 3308350"/>
              <a:gd name="connsiteY154" fmla="*/ 711200 h 1092200"/>
              <a:gd name="connsiteX155" fmla="*/ 2362200 w 3308350"/>
              <a:gd name="connsiteY155" fmla="*/ 730250 h 1092200"/>
              <a:gd name="connsiteX156" fmla="*/ 2387600 w 3308350"/>
              <a:gd name="connsiteY156" fmla="*/ 768350 h 1092200"/>
              <a:gd name="connsiteX157" fmla="*/ 2406650 w 3308350"/>
              <a:gd name="connsiteY157" fmla="*/ 812800 h 1092200"/>
              <a:gd name="connsiteX158" fmla="*/ 2419350 w 3308350"/>
              <a:gd name="connsiteY158" fmla="*/ 831850 h 1092200"/>
              <a:gd name="connsiteX159" fmla="*/ 2425700 w 3308350"/>
              <a:gd name="connsiteY159" fmla="*/ 850900 h 1092200"/>
              <a:gd name="connsiteX160" fmla="*/ 2444750 w 3308350"/>
              <a:gd name="connsiteY160" fmla="*/ 857250 h 1092200"/>
              <a:gd name="connsiteX161" fmla="*/ 2463800 w 3308350"/>
              <a:gd name="connsiteY161" fmla="*/ 850900 h 1092200"/>
              <a:gd name="connsiteX162" fmla="*/ 2476500 w 3308350"/>
              <a:gd name="connsiteY162" fmla="*/ 812800 h 1092200"/>
              <a:gd name="connsiteX163" fmla="*/ 2489200 w 3308350"/>
              <a:gd name="connsiteY163" fmla="*/ 774700 h 1092200"/>
              <a:gd name="connsiteX164" fmla="*/ 2508250 w 3308350"/>
              <a:gd name="connsiteY164" fmla="*/ 736600 h 1092200"/>
              <a:gd name="connsiteX165" fmla="*/ 2520950 w 3308350"/>
              <a:gd name="connsiteY165" fmla="*/ 698500 h 1092200"/>
              <a:gd name="connsiteX166" fmla="*/ 2533650 w 3308350"/>
              <a:gd name="connsiteY166" fmla="*/ 647700 h 1092200"/>
              <a:gd name="connsiteX167" fmla="*/ 2540000 w 3308350"/>
              <a:gd name="connsiteY167" fmla="*/ 628650 h 1092200"/>
              <a:gd name="connsiteX168" fmla="*/ 2552700 w 3308350"/>
              <a:gd name="connsiteY168" fmla="*/ 609600 h 1092200"/>
              <a:gd name="connsiteX169" fmla="*/ 2571750 w 3308350"/>
              <a:gd name="connsiteY169" fmla="*/ 596900 h 1092200"/>
              <a:gd name="connsiteX170" fmla="*/ 2578100 w 3308350"/>
              <a:gd name="connsiteY170" fmla="*/ 577850 h 1092200"/>
              <a:gd name="connsiteX171" fmla="*/ 2597150 w 3308350"/>
              <a:gd name="connsiteY171" fmla="*/ 571500 h 1092200"/>
              <a:gd name="connsiteX172" fmla="*/ 2654300 w 3308350"/>
              <a:gd name="connsiteY172" fmla="*/ 552450 h 1092200"/>
              <a:gd name="connsiteX173" fmla="*/ 2686050 w 3308350"/>
              <a:gd name="connsiteY173" fmla="*/ 558800 h 1092200"/>
              <a:gd name="connsiteX174" fmla="*/ 2692400 w 3308350"/>
              <a:gd name="connsiteY174" fmla="*/ 577850 h 1092200"/>
              <a:gd name="connsiteX175" fmla="*/ 2711450 w 3308350"/>
              <a:gd name="connsiteY175" fmla="*/ 590550 h 1092200"/>
              <a:gd name="connsiteX176" fmla="*/ 2724150 w 3308350"/>
              <a:gd name="connsiteY176" fmla="*/ 666750 h 1092200"/>
              <a:gd name="connsiteX177" fmla="*/ 2736850 w 3308350"/>
              <a:gd name="connsiteY177" fmla="*/ 704850 h 1092200"/>
              <a:gd name="connsiteX178" fmla="*/ 2755900 w 3308350"/>
              <a:gd name="connsiteY178" fmla="*/ 774700 h 1092200"/>
              <a:gd name="connsiteX179" fmla="*/ 2781300 w 3308350"/>
              <a:gd name="connsiteY179" fmla="*/ 825500 h 1092200"/>
              <a:gd name="connsiteX180" fmla="*/ 2794000 w 3308350"/>
              <a:gd name="connsiteY180" fmla="*/ 850900 h 1092200"/>
              <a:gd name="connsiteX181" fmla="*/ 2806700 w 3308350"/>
              <a:gd name="connsiteY181" fmla="*/ 901700 h 1092200"/>
              <a:gd name="connsiteX182" fmla="*/ 2825750 w 3308350"/>
              <a:gd name="connsiteY182" fmla="*/ 920750 h 1092200"/>
              <a:gd name="connsiteX183" fmla="*/ 2838450 w 3308350"/>
              <a:gd name="connsiteY183" fmla="*/ 996950 h 1092200"/>
              <a:gd name="connsiteX184" fmla="*/ 2844800 w 3308350"/>
              <a:gd name="connsiteY184" fmla="*/ 1028700 h 1092200"/>
              <a:gd name="connsiteX185" fmla="*/ 2863850 w 3308350"/>
              <a:gd name="connsiteY185" fmla="*/ 1035050 h 1092200"/>
              <a:gd name="connsiteX186" fmla="*/ 2851150 w 3308350"/>
              <a:gd name="connsiteY186" fmla="*/ 1066800 h 1092200"/>
              <a:gd name="connsiteX187" fmla="*/ 2882900 w 3308350"/>
              <a:gd name="connsiteY187" fmla="*/ 1092200 h 1092200"/>
              <a:gd name="connsiteX188" fmla="*/ 2908300 w 3308350"/>
              <a:gd name="connsiteY188" fmla="*/ 1079500 h 1092200"/>
              <a:gd name="connsiteX189" fmla="*/ 2914650 w 3308350"/>
              <a:gd name="connsiteY189" fmla="*/ 1054100 h 1092200"/>
              <a:gd name="connsiteX190" fmla="*/ 2927350 w 3308350"/>
              <a:gd name="connsiteY190" fmla="*/ 1016000 h 1092200"/>
              <a:gd name="connsiteX191" fmla="*/ 2952750 w 3308350"/>
              <a:gd name="connsiteY191" fmla="*/ 971550 h 1092200"/>
              <a:gd name="connsiteX192" fmla="*/ 2952750 w 3308350"/>
              <a:gd name="connsiteY192" fmla="*/ 914400 h 1092200"/>
              <a:gd name="connsiteX193" fmla="*/ 2965450 w 3308350"/>
              <a:gd name="connsiteY193" fmla="*/ 895350 h 1092200"/>
              <a:gd name="connsiteX194" fmla="*/ 2971800 w 3308350"/>
              <a:gd name="connsiteY194" fmla="*/ 876300 h 1092200"/>
              <a:gd name="connsiteX195" fmla="*/ 3003550 w 3308350"/>
              <a:gd name="connsiteY195" fmla="*/ 838200 h 1092200"/>
              <a:gd name="connsiteX196" fmla="*/ 3028950 w 3308350"/>
              <a:gd name="connsiteY196" fmla="*/ 793750 h 1092200"/>
              <a:gd name="connsiteX197" fmla="*/ 3048000 w 3308350"/>
              <a:gd name="connsiteY197" fmla="*/ 781050 h 1092200"/>
              <a:gd name="connsiteX198" fmla="*/ 3060700 w 3308350"/>
              <a:gd name="connsiteY198" fmla="*/ 762000 h 1092200"/>
              <a:gd name="connsiteX199" fmla="*/ 3124200 w 3308350"/>
              <a:gd name="connsiteY199" fmla="*/ 736600 h 1092200"/>
              <a:gd name="connsiteX200" fmla="*/ 3162300 w 3308350"/>
              <a:gd name="connsiteY200" fmla="*/ 723900 h 1092200"/>
              <a:gd name="connsiteX201" fmla="*/ 3213100 w 3308350"/>
              <a:gd name="connsiteY201" fmla="*/ 742950 h 1092200"/>
              <a:gd name="connsiteX202" fmla="*/ 3219450 w 3308350"/>
              <a:gd name="connsiteY202" fmla="*/ 762000 h 1092200"/>
              <a:gd name="connsiteX203" fmla="*/ 3244850 w 3308350"/>
              <a:gd name="connsiteY203" fmla="*/ 755650 h 1092200"/>
              <a:gd name="connsiteX204" fmla="*/ 3257550 w 3308350"/>
              <a:gd name="connsiteY204" fmla="*/ 717550 h 1092200"/>
              <a:gd name="connsiteX205" fmla="*/ 3263900 w 3308350"/>
              <a:gd name="connsiteY205" fmla="*/ 679450 h 1092200"/>
              <a:gd name="connsiteX206" fmla="*/ 3276600 w 3308350"/>
              <a:gd name="connsiteY206" fmla="*/ 596900 h 1092200"/>
              <a:gd name="connsiteX207" fmla="*/ 3295650 w 3308350"/>
              <a:gd name="connsiteY207" fmla="*/ 260350 h 1092200"/>
              <a:gd name="connsiteX208" fmla="*/ 3302000 w 3308350"/>
              <a:gd name="connsiteY208" fmla="*/ 190500 h 1092200"/>
              <a:gd name="connsiteX209" fmla="*/ 3308350 w 3308350"/>
              <a:gd name="connsiteY209" fmla="*/ 158750 h 1092200"/>
              <a:gd name="connsiteX210" fmla="*/ 3302000 w 3308350"/>
              <a:gd name="connsiteY210" fmla="*/ 107950 h 1092200"/>
              <a:gd name="connsiteX211" fmla="*/ 3295650 w 3308350"/>
              <a:gd name="connsiteY211" fmla="*/ 25400 h 1092200"/>
              <a:gd name="connsiteX212" fmla="*/ 3257550 w 3308350"/>
              <a:gd name="connsiteY212" fmla="*/ 12700 h 1092200"/>
              <a:gd name="connsiteX213" fmla="*/ 3048000 w 3308350"/>
              <a:gd name="connsiteY213" fmla="*/ 0 h 1092200"/>
              <a:gd name="connsiteX214" fmla="*/ 2933700 w 3308350"/>
              <a:gd name="connsiteY214" fmla="*/ 6350 h 1092200"/>
              <a:gd name="connsiteX215" fmla="*/ 2908300 w 3308350"/>
              <a:gd name="connsiteY215" fmla="*/ 12700 h 1092200"/>
              <a:gd name="connsiteX216" fmla="*/ 2832100 w 3308350"/>
              <a:gd name="connsiteY216" fmla="*/ 19050 h 1092200"/>
              <a:gd name="connsiteX217" fmla="*/ 2813050 w 3308350"/>
              <a:gd name="connsiteY217" fmla="*/ 25400 h 1092200"/>
              <a:gd name="connsiteX218" fmla="*/ 2711450 w 3308350"/>
              <a:gd name="connsiteY218" fmla="*/ 38100 h 1092200"/>
              <a:gd name="connsiteX219" fmla="*/ 2559050 w 3308350"/>
              <a:gd name="connsiteY219" fmla="*/ 31750 h 1092200"/>
              <a:gd name="connsiteX220" fmla="*/ 2508250 w 3308350"/>
              <a:gd name="connsiteY220" fmla="*/ 25400 h 1092200"/>
              <a:gd name="connsiteX221" fmla="*/ 2406650 w 3308350"/>
              <a:gd name="connsiteY221" fmla="*/ 19050 h 1092200"/>
              <a:gd name="connsiteX222" fmla="*/ 2336800 w 3308350"/>
              <a:gd name="connsiteY222" fmla="*/ 12700 h 1092200"/>
              <a:gd name="connsiteX223" fmla="*/ 1955800 w 3308350"/>
              <a:gd name="connsiteY223" fmla="*/ 19050 h 1092200"/>
              <a:gd name="connsiteX224" fmla="*/ 1930400 w 3308350"/>
              <a:gd name="connsiteY224" fmla="*/ 25400 h 1092200"/>
              <a:gd name="connsiteX225" fmla="*/ 1873250 w 3308350"/>
              <a:gd name="connsiteY225" fmla="*/ 31750 h 1092200"/>
              <a:gd name="connsiteX226" fmla="*/ 1822450 w 3308350"/>
              <a:gd name="connsiteY226" fmla="*/ 44450 h 1092200"/>
              <a:gd name="connsiteX227" fmla="*/ 1682750 w 3308350"/>
              <a:gd name="connsiteY227" fmla="*/ 38100 h 1092200"/>
              <a:gd name="connsiteX228" fmla="*/ 1625600 w 3308350"/>
              <a:gd name="connsiteY228" fmla="*/ 25400 h 1092200"/>
              <a:gd name="connsiteX229" fmla="*/ 1549400 w 3308350"/>
              <a:gd name="connsiteY229" fmla="*/ 19050 h 1092200"/>
              <a:gd name="connsiteX230" fmla="*/ 1377950 w 3308350"/>
              <a:gd name="connsiteY230" fmla="*/ 25400 h 1092200"/>
              <a:gd name="connsiteX231" fmla="*/ 1276350 w 3308350"/>
              <a:gd name="connsiteY231" fmla="*/ 38100 h 1092200"/>
              <a:gd name="connsiteX232" fmla="*/ 1250950 w 3308350"/>
              <a:gd name="connsiteY232" fmla="*/ 44450 h 1092200"/>
              <a:gd name="connsiteX233" fmla="*/ 1079500 w 3308350"/>
              <a:gd name="connsiteY233" fmla="*/ 50800 h 1092200"/>
              <a:gd name="connsiteX234" fmla="*/ 958850 w 3308350"/>
              <a:gd name="connsiteY234" fmla="*/ 44450 h 1092200"/>
              <a:gd name="connsiteX235" fmla="*/ 857250 w 3308350"/>
              <a:gd name="connsiteY235" fmla="*/ 31750 h 1092200"/>
              <a:gd name="connsiteX236" fmla="*/ 793750 w 3308350"/>
              <a:gd name="connsiteY236" fmla="*/ 25400 h 1092200"/>
              <a:gd name="connsiteX237" fmla="*/ 628650 w 3308350"/>
              <a:gd name="connsiteY237" fmla="*/ 31750 h 1092200"/>
              <a:gd name="connsiteX238" fmla="*/ 133350 w 3308350"/>
              <a:gd name="connsiteY238" fmla="*/ 19050 h 1092200"/>
              <a:gd name="connsiteX239" fmla="*/ 50800 w 3308350"/>
              <a:gd name="connsiteY239" fmla="*/ 25400 h 1092200"/>
              <a:gd name="connsiteX240" fmla="*/ 31750 w 3308350"/>
              <a:gd name="connsiteY240" fmla="*/ 31750 h 1092200"/>
              <a:gd name="connsiteX241" fmla="*/ 25400 w 3308350"/>
              <a:gd name="connsiteY241" fmla="*/ 50800 h 1092200"/>
              <a:gd name="connsiteX242" fmla="*/ 12700 w 3308350"/>
              <a:gd name="connsiteY242" fmla="*/ 76200 h 1092200"/>
              <a:gd name="connsiteX243" fmla="*/ 31750 w 3308350"/>
              <a:gd name="connsiteY243" fmla="*/ 120650 h 1092200"/>
              <a:gd name="connsiteX244" fmla="*/ 38100 w 3308350"/>
              <a:gd name="connsiteY244" fmla="*/ 139700 h 1092200"/>
              <a:gd name="connsiteX245" fmla="*/ 38100 w 3308350"/>
              <a:gd name="connsiteY245" fmla="*/ 2159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3308350" h="1092200">
                <a:moveTo>
                  <a:pt x="38100" y="215900"/>
                </a:moveTo>
                <a:cubicBezTo>
                  <a:pt x="37042" y="245533"/>
                  <a:pt x="35959" y="283829"/>
                  <a:pt x="31750" y="317500"/>
                </a:cubicBezTo>
                <a:cubicBezTo>
                  <a:pt x="29585" y="334820"/>
                  <a:pt x="19050" y="368300"/>
                  <a:pt x="19050" y="368300"/>
                </a:cubicBezTo>
                <a:cubicBezTo>
                  <a:pt x="16933" y="389467"/>
                  <a:pt x="15049" y="410658"/>
                  <a:pt x="12700" y="431800"/>
                </a:cubicBezTo>
                <a:cubicBezTo>
                  <a:pt x="10815" y="448761"/>
                  <a:pt x="6919" y="465544"/>
                  <a:pt x="6350" y="482600"/>
                </a:cubicBezTo>
                <a:cubicBezTo>
                  <a:pt x="2682" y="592626"/>
                  <a:pt x="2117" y="702733"/>
                  <a:pt x="0" y="812800"/>
                </a:cubicBezTo>
                <a:cubicBezTo>
                  <a:pt x="4233" y="825500"/>
                  <a:pt x="726" y="844913"/>
                  <a:pt x="12700" y="850900"/>
                </a:cubicBezTo>
                <a:cubicBezTo>
                  <a:pt x="21167" y="855133"/>
                  <a:pt x="20704" y="833719"/>
                  <a:pt x="25400" y="825500"/>
                </a:cubicBezTo>
                <a:cubicBezTo>
                  <a:pt x="29186" y="818874"/>
                  <a:pt x="33867" y="812800"/>
                  <a:pt x="38100" y="806450"/>
                </a:cubicBezTo>
                <a:cubicBezTo>
                  <a:pt x="40642" y="796283"/>
                  <a:pt x="52512" y="746042"/>
                  <a:pt x="57150" y="742950"/>
                </a:cubicBezTo>
                <a:lnTo>
                  <a:pt x="76200" y="730250"/>
                </a:lnTo>
                <a:cubicBezTo>
                  <a:pt x="80433" y="721783"/>
                  <a:pt x="82207" y="711543"/>
                  <a:pt x="88900" y="704850"/>
                </a:cubicBezTo>
                <a:cubicBezTo>
                  <a:pt x="99693" y="694057"/>
                  <a:pt x="127000" y="679450"/>
                  <a:pt x="127000" y="679450"/>
                </a:cubicBezTo>
                <a:cubicBezTo>
                  <a:pt x="131233" y="670983"/>
                  <a:pt x="132428" y="660110"/>
                  <a:pt x="139700" y="654050"/>
                </a:cubicBezTo>
                <a:cubicBezTo>
                  <a:pt x="146404" y="648463"/>
                  <a:pt x="157078" y="651138"/>
                  <a:pt x="165100" y="647700"/>
                </a:cubicBezTo>
                <a:cubicBezTo>
                  <a:pt x="172115" y="644694"/>
                  <a:pt x="177800" y="639233"/>
                  <a:pt x="184150" y="635000"/>
                </a:cubicBezTo>
                <a:cubicBezTo>
                  <a:pt x="198967" y="637117"/>
                  <a:pt x="214631" y="635977"/>
                  <a:pt x="228600" y="641350"/>
                </a:cubicBezTo>
                <a:cubicBezTo>
                  <a:pt x="242846" y="646829"/>
                  <a:pt x="266700" y="666750"/>
                  <a:pt x="266700" y="666750"/>
                </a:cubicBezTo>
                <a:cubicBezTo>
                  <a:pt x="296333" y="711200"/>
                  <a:pt x="279400" y="696383"/>
                  <a:pt x="311150" y="717550"/>
                </a:cubicBezTo>
                <a:lnTo>
                  <a:pt x="330200" y="774700"/>
                </a:lnTo>
                <a:lnTo>
                  <a:pt x="336550" y="793750"/>
                </a:lnTo>
                <a:cubicBezTo>
                  <a:pt x="338667" y="800100"/>
                  <a:pt x="341448" y="806266"/>
                  <a:pt x="342900" y="812800"/>
                </a:cubicBezTo>
                <a:cubicBezTo>
                  <a:pt x="345102" y="822709"/>
                  <a:pt x="356408" y="875955"/>
                  <a:pt x="361950" y="895350"/>
                </a:cubicBezTo>
                <a:cubicBezTo>
                  <a:pt x="363789" y="901786"/>
                  <a:pt x="366677" y="907906"/>
                  <a:pt x="368300" y="914400"/>
                </a:cubicBezTo>
                <a:cubicBezTo>
                  <a:pt x="370918" y="924871"/>
                  <a:pt x="370860" y="936044"/>
                  <a:pt x="374650" y="946150"/>
                </a:cubicBezTo>
                <a:cubicBezTo>
                  <a:pt x="377330" y="953296"/>
                  <a:pt x="383937" y="958374"/>
                  <a:pt x="387350" y="965200"/>
                </a:cubicBezTo>
                <a:cubicBezTo>
                  <a:pt x="390343" y="971187"/>
                  <a:pt x="391583" y="977900"/>
                  <a:pt x="393700" y="984250"/>
                </a:cubicBezTo>
                <a:cubicBezTo>
                  <a:pt x="400050" y="980017"/>
                  <a:pt x="409650" y="978524"/>
                  <a:pt x="412750" y="971550"/>
                </a:cubicBezTo>
                <a:cubicBezTo>
                  <a:pt x="418829" y="957873"/>
                  <a:pt x="416639" y="941863"/>
                  <a:pt x="419100" y="927100"/>
                </a:cubicBezTo>
                <a:cubicBezTo>
                  <a:pt x="420874" y="916454"/>
                  <a:pt x="422610" y="905763"/>
                  <a:pt x="425450" y="895350"/>
                </a:cubicBezTo>
                <a:cubicBezTo>
                  <a:pt x="428972" y="882435"/>
                  <a:pt x="438150" y="857250"/>
                  <a:pt x="438150" y="857250"/>
                </a:cubicBezTo>
                <a:cubicBezTo>
                  <a:pt x="449180" y="757979"/>
                  <a:pt x="438159" y="833924"/>
                  <a:pt x="450850" y="774700"/>
                </a:cubicBezTo>
                <a:cubicBezTo>
                  <a:pt x="454537" y="757494"/>
                  <a:pt x="462651" y="709964"/>
                  <a:pt x="469900" y="685800"/>
                </a:cubicBezTo>
                <a:cubicBezTo>
                  <a:pt x="473747" y="672978"/>
                  <a:pt x="478367" y="660400"/>
                  <a:pt x="482600" y="647700"/>
                </a:cubicBezTo>
                <a:cubicBezTo>
                  <a:pt x="484717" y="641350"/>
                  <a:pt x="487850" y="635252"/>
                  <a:pt x="488950" y="628650"/>
                </a:cubicBezTo>
                <a:cubicBezTo>
                  <a:pt x="491024" y="616203"/>
                  <a:pt x="497846" y="572746"/>
                  <a:pt x="501650" y="558800"/>
                </a:cubicBezTo>
                <a:cubicBezTo>
                  <a:pt x="505172" y="545885"/>
                  <a:pt x="510117" y="533400"/>
                  <a:pt x="514350" y="520700"/>
                </a:cubicBezTo>
                <a:lnTo>
                  <a:pt x="520700" y="501650"/>
                </a:lnTo>
                <a:cubicBezTo>
                  <a:pt x="522817" y="495300"/>
                  <a:pt x="523034" y="487955"/>
                  <a:pt x="527050" y="482600"/>
                </a:cubicBezTo>
                <a:cubicBezTo>
                  <a:pt x="533400" y="474133"/>
                  <a:pt x="540031" y="465870"/>
                  <a:pt x="546100" y="457200"/>
                </a:cubicBezTo>
                <a:cubicBezTo>
                  <a:pt x="562496" y="433777"/>
                  <a:pt x="568935" y="416861"/>
                  <a:pt x="590550" y="400050"/>
                </a:cubicBezTo>
                <a:cubicBezTo>
                  <a:pt x="602598" y="390679"/>
                  <a:pt x="628650" y="374650"/>
                  <a:pt x="628650" y="374650"/>
                </a:cubicBezTo>
                <a:cubicBezTo>
                  <a:pt x="647700" y="376767"/>
                  <a:pt x="667616" y="374939"/>
                  <a:pt x="685800" y="381000"/>
                </a:cubicBezTo>
                <a:cubicBezTo>
                  <a:pt x="694319" y="383840"/>
                  <a:pt x="699101" y="393151"/>
                  <a:pt x="704850" y="400050"/>
                </a:cubicBezTo>
                <a:cubicBezTo>
                  <a:pt x="709736" y="405913"/>
                  <a:pt x="714137" y="412274"/>
                  <a:pt x="717550" y="419100"/>
                </a:cubicBezTo>
                <a:cubicBezTo>
                  <a:pt x="722885" y="429770"/>
                  <a:pt x="727198" y="453377"/>
                  <a:pt x="730250" y="463550"/>
                </a:cubicBezTo>
                <a:cubicBezTo>
                  <a:pt x="734097" y="476372"/>
                  <a:pt x="738717" y="488950"/>
                  <a:pt x="742950" y="501650"/>
                </a:cubicBezTo>
                <a:cubicBezTo>
                  <a:pt x="758911" y="549533"/>
                  <a:pt x="737381" y="490511"/>
                  <a:pt x="762000" y="539750"/>
                </a:cubicBezTo>
                <a:cubicBezTo>
                  <a:pt x="764993" y="545737"/>
                  <a:pt x="765099" y="552949"/>
                  <a:pt x="768350" y="558800"/>
                </a:cubicBezTo>
                <a:cubicBezTo>
                  <a:pt x="775763" y="572143"/>
                  <a:pt x="785283" y="584200"/>
                  <a:pt x="793750" y="596900"/>
                </a:cubicBezTo>
                <a:cubicBezTo>
                  <a:pt x="797983" y="603250"/>
                  <a:pt x="804037" y="608710"/>
                  <a:pt x="806450" y="615950"/>
                </a:cubicBezTo>
                <a:cubicBezTo>
                  <a:pt x="825717" y="673752"/>
                  <a:pt x="796162" y="582460"/>
                  <a:pt x="819150" y="666750"/>
                </a:cubicBezTo>
                <a:cubicBezTo>
                  <a:pt x="822672" y="679665"/>
                  <a:pt x="827617" y="692150"/>
                  <a:pt x="831850" y="704850"/>
                </a:cubicBezTo>
                <a:cubicBezTo>
                  <a:pt x="833967" y="711200"/>
                  <a:pt x="834487" y="718331"/>
                  <a:pt x="838200" y="723900"/>
                </a:cubicBezTo>
                <a:cubicBezTo>
                  <a:pt x="854613" y="748519"/>
                  <a:pt x="848487" y="735710"/>
                  <a:pt x="857250" y="762000"/>
                </a:cubicBezTo>
                <a:cubicBezTo>
                  <a:pt x="859367" y="776817"/>
                  <a:pt x="858041" y="792553"/>
                  <a:pt x="863600" y="806450"/>
                </a:cubicBezTo>
                <a:cubicBezTo>
                  <a:pt x="866935" y="814788"/>
                  <a:pt x="879196" y="817211"/>
                  <a:pt x="882650" y="825500"/>
                </a:cubicBezTo>
                <a:cubicBezTo>
                  <a:pt x="890156" y="843514"/>
                  <a:pt x="890617" y="863718"/>
                  <a:pt x="895350" y="882650"/>
                </a:cubicBezTo>
                <a:cubicBezTo>
                  <a:pt x="896973" y="889144"/>
                  <a:pt x="898707" y="895713"/>
                  <a:pt x="901700" y="901700"/>
                </a:cubicBezTo>
                <a:cubicBezTo>
                  <a:pt x="905113" y="908526"/>
                  <a:pt x="910167" y="914400"/>
                  <a:pt x="914400" y="920750"/>
                </a:cubicBezTo>
                <a:cubicBezTo>
                  <a:pt x="916517" y="929217"/>
                  <a:pt x="918242" y="937791"/>
                  <a:pt x="920750" y="946150"/>
                </a:cubicBezTo>
                <a:cubicBezTo>
                  <a:pt x="924597" y="958972"/>
                  <a:pt x="933450" y="984250"/>
                  <a:pt x="933450" y="984250"/>
                </a:cubicBezTo>
                <a:cubicBezTo>
                  <a:pt x="964640" y="973853"/>
                  <a:pt x="948122" y="985485"/>
                  <a:pt x="958850" y="946150"/>
                </a:cubicBezTo>
                <a:cubicBezTo>
                  <a:pt x="962372" y="933235"/>
                  <a:pt x="968925" y="921177"/>
                  <a:pt x="971550" y="908050"/>
                </a:cubicBezTo>
                <a:cubicBezTo>
                  <a:pt x="975915" y="886226"/>
                  <a:pt x="978272" y="871825"/>
                  <a:pt x="984250" y="850900"/>
                </a:cubicBezTo>
                <a:cubicBezTo>
                  <a:pt x="986089" y="844464"/>
                  <a:pt x="987963" y="838002"/>
                  <a:pt x="990600" y="831850"/>
                </a:cubicBezTo>
                <a:cubicBezTo>
                  <a:pt x="1018989" y="765609"/>
                  <a:pt x="990138" y="846090"/>
                  <a:pt x="1009650" y="781050"/>
                </a:cubicBezTo>
                <a:cubicBezTo>
                  <a:pt x="1013497" y="768228"/>
                  <a:pt x="1022350" y="742950"/>
                  <a:pt x="1022350" y="742950"/>
                </a:cubicBezTo>
                <a:cubicBezTo>
                  <a:pt x="1024467" y="728133"/>
                  <a:pt x="1026722" y="713336"/>
                  <a:pt x="1028700" y="698500"/>
                </a:cubicBezTo>
                <a:cubicBezTo>
                  <a:pt x="1030955" y="681585"/>
                  <a:pt x="1031997" y="664490"/>
                  <a:pt x="1035050" y="647700"/>
                </a:cubicBezTo>
                <a:cubicBezTo>
                  <a:pt x="1036247" y="641114"/>
                  <a:pt x="1039948" y="635184"/>
                  <a:pt x="1041400" y="628650"/>
                </a:cubicBezTo>
                <a:cubicBezTo>
                  <a:pt x="1056301" y="561596"/>
                  <a:pt x="1039805" y="614384"/>
                  <a:pt x="1054100" y="571500"/>
                </a:cubicBezTo>
                <a:cubicBezTo>
                  <a:pt x="1056217" y="554567"/>
                  <a:pt x="1056874" y="537386"/>
                  <a:pt x="1060450" y="520700"/>
                </a:cubicBezTo>
                <a:cubicBezTo>
                  <a:pt x="1063255" y="507610"/>
                  <a:pt x="1068917" y="495300"/>
                  <a:pt x="1073150" y="482600"/>
                </a:cubicBezTo>
                <a:cubicBezTo>
                  <a:pt x="1075267" y="476250"/>
                  <a:pt x="1076507" y="469537"/>
                  <a:pt x="1079500" y="463550"/>
                </a:cubicBezTo>
                <a:cubicBezTo>
                  <a:pt x="1083733" y="455083"/>
                  <a:pt x="1088876" y="447013"/>
                  <a:pt x="1092200" y="438150"/>
                </a:cubicBezTo>
                <a:cubicBezTo>
                  <a:pt x="1098304" y="421874"/>
                  <a:pt x="1097224" y="409052"/>
                  <a:pt x="1104900" y="393700"/>
                </a:cubicBezTo>
                <a:cubicBezTo>
                  <a:pt x="1108313" y="386874"/>
                  <a:pt x="1114500" y="381624"/>
                  <a:pt x="1117600" y="374650"/>
                </a:cubicBezTo>
                <a:cubicBezTo>
                  <a:pt x="1123037" y="362417"/>
                  <a:pt x="1126067" y="349250"/>
                  <a:pt x="1130300" y="336550"/>
                </a:cubicBezTo>
                <a:cubicBezTo>
                  <a:pt x="1132417" y="330200"/>
                  <a:pt x="1130300" y="319617"/>
                  <a:pt x="1136650" y="317500"/>
                </a:cubicBezTo>
                <a:cubicBezTo>
                  <a:pt x="1143000" y="315383"/>
                  <a:pt x="1149849" y="314401"/>
                  <a:pt x="1155700" y="311150"/>
                </a:cubicBezTo>
                <a:cubicBezTo>
                  <a:pt x="1169043" y="303737"/>
                  <a:pt x="1179320" y="290577"/>
                  <a:pt x="1193800" y="285750"/>
                </a:cubicBezTo>
                <a:cubicBezTo>
                  <a:pt x="1221830" y="276407"/>
                  <a:pt x="1206863" y="282393"/>
                  <a:pt x="1238250" y="266700"/>
                </a:cubicBezTo>
                <a:cubicBezTo>
                  <a:pt x="1244600" y="268817"/>
                  <a:pt x="1252073" y="268869"/>
                  <a:pt x="1257300" y="273050"/>
                </a:cubicBezTo>
                <a:cubicBezTo>
                  <a:pt x="1275763" y="287820"/>
                  <a:pt x="1270504" y="311906"/>
                  <a:pt x="1282700" y="330200"/>
                </a:cubicBezTo>
                <a:cubicBezTo>
                  <a:pt x="1319096" y="384795"/>
                  <a:pt x="1275460" y="315720"/>
                  <a:pt x="1301750" y="368300"/>
                </a:cubicBezTo>
                <a:cubicBezTo>
                  <a:pt x="1305163" y="375126"/>
                  <a:pt x="1311037" y="380524"/>
                  <a:pt x="1314450" y="387350"/>
                </a:cubicBezTo>
                <a:cubicBezTo>
                  <a:pt x="1317443" y="393337"/>
                  <a:pt x="1317549" y="400549"/>
                  <a:pt x="1320800" y="406400"/>
                </a:cubicBezTo>
                <a:cubicBezTo>
                  <a:pt x="1328213" y="419743"/>
                  <a:pt x="1337733" y="431800"/>
                  <a:pt x="1346200" y="444500"/>
                </a:cubicBezTo>
                <a:cubicBezTo>
                  <a:pt x="1350433" y="450850"/>
                  <a:pt x="1356487" y="456310"/>
                  <a:pt x="1358900" y="463550"/>
                </a:cubicBezTo>
                <a:lnTo>
                  <a:pt x="1377950" y="520700"/>
                </a:lnTo>
                <a:cubicBezTo>
                  <a:pt x="1380067" y="527050"/>
                  <a:pt x="1382677" y="533256"/>
                  <a:pt x="1384300" y="539750"/>
                </a:cubicBezTo>
                <a:lnTo>
                  <a:pt x="1390650" y="565150"/>
                </a:lnTo>
                <a:cubicBezTo>
                  <a:pt x="1392767" y="584200"/>
                  <a:pt x="1397000" y="603133"/>
                  <a:pt x="1397000" y="622300"/>
                </a:cubicBezTo>
                <a:cubicBezTo>
                  <a:pt x="1397000" y="746325"/>
                  <a:pt x="1375027" y="584501"/>
                  <a:pt x="1397000" y="749300"/>
                </a:cubicBezTo>
                <a:cubicBezTo>
                  <a:pt x="1397885" y="755935"/>
                  <a:pt x="1401727" y="761856"/>
                  <a:pt x="1403350" y="768350"/>
                </a:cubicBezTo>
                <a:cubicBezTo>
                  <a:pt x="1405968" y="778821"/>
                  <a:pt x="1407082" y="789629"/>
                  <a:pt x="1409700" y="800100"/>
                </a:cubicBezTo>
                <a:cubicBezTo>
                  <a:pt x="1429226" y="878204"/>
                  <a:pt x="1398995" y="733874"/>
                  <a:pt x="1422400" y="850900"/>
                </a:cubicBezTo>
                <a:cubicBezTo>
                  <a:pt x="1438361" y="803017"/>
                  <a:pt x="1416831" y="862039"/>
                  <a:pt x="1441450" y="812800"/>
                </a:cubicBezTo>
                <a:cubicBezTo>
                  <a:pt x="1444443" y="806813"/>
                  <a:pt x="1445163" y="799902"/>
                  <a:pt x="1447800" y="793750"/>
                </a:cubicBezTo>
                <a:cubicBezTo>
                  <a:pt x="1451529" y="785049"/>
                  <a:pt x="1456984" y="777139"/>
                  <a:pt x="1460500" y="768350"/>
                </a:cubicBezTo>
                <a:cubicBezTo>
                  <a:pt x="1465472" y="755921"/>
                  <a:pt x="1468967" y="742950"/>
                  <a:pt x="1473200" y="730250"/>
                </a:cubicBezTo>
                <a:lnTo>
                  <a:pt x="1479550" y="711200"/>
                </a:lnTo>
                <a:cubicBezTo>
                  <a:pt x="1480825" y="699727"/>
                  <a:pt x="1484001" y="647898"/>
                  <a:pt x="1492250" y="628650"/>
                </a:cubicBezTo>
                <a:cubicBezTo>
                  <a:pt x="1495256" y="621635"/>
                  <a:pt x="1500717" y="615950"/>
                  <a:pt x="1504950" y="609600"/>
                </a:cubicBezTo>
                <a:cubicBezTo>
                  <a:pt x="1507067" y="601133"/>
                  <a:pt x="1508902" y="592591"/>
                  <a:pt x="1511300" y="584200"/>
                </a:cubicBezTo>
                <a:cubicBezTo>
                  <a:pt x="1513139" y="577764"/>
                  <a:pt x="1516337" y="571714"/>
                  <a:pt x="1517650" y="565150"/>
                </a:cubicBezTo>
                <a:cubicBezTo>
                  <a:pt x="1520585" y="550474"/>
                  <a:pt x="1521065" y="535376"/>
                  <a:pt x="1524000" y="520700"/>
                </a:cubicBezTo>
                <a:cubicBezTo>
                  <a:pt x="1525313" y="514136"/>
                  <a:pt x="1528898" y="508184"/>
                  <a:pt x="1530350" y="501650"/>
                </a:cubicBezTo>
                <a:cubicBezTo>
                  <a:pt x="1533143" y="489081"/>
                  <a:pt x="1533577" y="476041"/>
                  <a:pt x="1536700" y="463550"/>
                </a:cubicBezTo>
                <a:cubicBezTo>
                  <a:pt x="1539947" y="450563"/>
                  <a:pt x="1545167" y="438150"/>
                  <a:pt x="1549400" y="425450"/>
                </a:cubicBezTo>
                <a:cubicBezTo>
                  <a:pt x="1551517" y="419100"/>
                  <a:pt x="1554437" y="412964"/>
                  <a:pt x="1555750" y="406400"/>
                </a:cubicBezTo>
                <a:cubicBezTo>
                  <a:pt x="1560115" y="384576"/>
                  <a:pt x="1562472" y="370175"/>
                  <a:pt x="1568450" y="349250"/>
                </a:cubicBezTo>
                <a:cubicBezTo>
                  <a:pt x="1570289" y="342814"/>
                  <a:pt x="1571807" y="336187"/>
                  <a:pt x="1574800" y="330200"/>
                </a:cubicBezTo>
                <a:cubicBezTo>
                  <a:pt x="1606686" y="266427"/>
                  <a:pt x="1566802" y="363678"/>
                  <a:pt x="1600200" y="285750"/>
                </a:cubicBezTo>
                <a:cubicBezTo>
                  <a:pt x="1607947" y="267674"/>
                  <a:pt x="1603996" y="262904"/>
                  <a:pt x="1619250" y="247650"/>
                </a:cubicBezTo>
                <a:cubicBezTo>
                  <a:pt x="1628225" y="238675"/>
                  <a:pt x="1653739" y="227230"/>
                  <a:pt x="1663700" y="222250"/>
                </a:cubicBezTo>
                <a:cubicBezTo>
                  <a:pt x="1680633" y="226483"/>
                  <a:pt x="1697941" y="229430"/>
                  <a:pt x="1714500" y="234950"/>
                </a:cubicBezTo>
                <a:lnTo>
                  <a:pt x="1752600" y="247650"/>
                </a:lnTo>
                <a:cubicBezTo>
                  <a:pt x="1758950" y="254000"/>
                  <a:pt x="1766669" y="259228"/>
                  <a:pt x="1771650" y="266700"/>
                </a:cubicBezTo>
                <a:cubicBezTo>
                  <a:pt x="1775363" y="272269"/>
                  <a:pt x="1775007" y="279763"/>
                  <a:pt x="1778000" y="285750"/>
                </a:cubicBezTo>
                <a:cubicBezTo>
                  <a:pt x="1781413" y="292576"/>
                  <a:pt x="1786467" y="298450"/>
                  <a:pt x="1790700" y="304800"/>
                </a:cubicBezTo>
                <a:cubicBezTo>
                  <a:pt x="1792580" y="319836"/>
                  <a:pt x="1798822" y="375389"/>
                  <a:pt x="1803400" y="393700"/>
                </a:cubicBezTo>
                <a:lnTo>
                  <a:pt x="1822450" y="450850"/>
                </a:lnTo>
                <a:cubicBezTo>
                  <a:pt x="1824567" y="457200"/>
                  <a:pt x="1827177" y="463406"/>
                  <a:pt x="1828800" y="469900"/>
                </a:cubicBezTo>
                <a:cubicBezTo>
                  <a:pt x="1830917" y="478367"/>
                  <a:pt x="1832752" y="486909"/>
                  <a:pt x="1835150" y="495300"/>
                </a:cubicBezTo>
                <a:cubicBezTo>
                  <a:pt x="1836989" y="501736"/>
                  <a:pt x="1839877" y="507856"/>
                  <a:pt x="1841500" y="514350"/>
                </a:cubicBezTo>
                <a:cubicBezTo>
                  <a:pt x="1844118" y="524821"/>
                  <a:pt x="1844437" y="535861"/>
                  <a:pt x="1847850" y="546100"/>
                </a:cubicBezTo>
                <a:cubicBezTo>
                  <a:pt x="1850843" y="555080"/>
                  <a:pt x="1856317" y="563033"/>
                  <a:pt x="1860550" y="571500"/>
                </a:cubicBezTo>
                <a:cubicBezTo>
                  <a:pt x="1862745" y="584669"/>
                  <a:pt x="1867566" y="619844"/>
                  <a:pt x="1873250" y="635000"/>
                </a:cubicBezTo>
                <a:cubicBezTo>
                  <a:pt x="1880156" y="653415"/>
                  <a:pt x="1888122" y="663659"/>
                  <a:pt x="1898650" y="679450"/>
                </a:cubicBezTo>
                <a:cubicBezTo>
                  <a:pt x="1900767" y="690033"/>
                  <a:pt x="1903763" y="700478"/>
                  <a:pt x="1905000" y="711200"/>
                </a:cubicBezTo>
                <a:cubicBezTo>
                  <a:pt x="1910118" y="755557"/>
                  <a:pt x="1906871" y="801232"/>
                  <a:pt x="1917700" y="844550"/>
                </a:cubicBezTo>
                <a:cubicBezTo>
                  <a:pt x="1925901" y="877354"/>
                  <a:pt x="1916788" y="865109"/>
                  <a:pt x="1943100" y="882650"/>
                </a:cubicBezTo>
                <a:cubicBezTo>
                  <a:pt x="1945217" y="874183"/>
                  <a:pt x="1946012" y="865272"/>
                  <a:pt x="1949450" y="857250"/>
                </a:cubicBezTo>
                <a:cubicBezTo>
                  <a:pt x="1968074" y="813793"/>
                  <a:pt x="1957797" y="861961"/>
                  <a:pt x="1968500" y="819150"/>
                </a:cubicBezTo>
                <a:cubicBezTo>
                  <a:pt x="1986451" y="747347"/>
                  <a:pt x="1960304" y="831037"/>
                  <a:pt x="1987550" y="749300"/>
                </a:cubicBezTo>
                <a:cubicBezTo>
                  <a:pt x="1989667" y="742950"/>
                  <a:pt x="1990187" y="735819"/>
                  <a:pt x="1993900" y="730250"/>
                </a:cubicBezTo>
                <a:cubicBezTo>
                  <a:pt x="1998133" y="723900"/>
                  <a:pt x="2003500" y="718174"/>
                  <a:pt x="2006600" y="711200"/>
                </a:cubicBezTo>
                <a:cubicBezTo>
                  <a:pt x="2012037" y="698967"/>
                  <a:pt x="2013313" y="685074"/>
                  <a:pt x="2019300" y="673100"/>
                </a:cubicBezTo>
                <a:lnTo>
                  <a:pt x="2032000" y="647700"/>
                </a:lnTo>
                <a:cubicBezTo>
                  <a:pt x="2033384" y="636629"/>
                  <a:pt x="2035227" y="594901"/>
                  <a:pt x="2044700" y="577850"/>
                </a:cubicBezTo>
                <a:cubicBezTo>
                  <a:pt x="2052113" y="564507"/>
                  <a:pt x="2061633" y="552450"/>
                  <a:pt x="2070100" y="539750"/>
                </a:cubicBezTo>
                <a:cubicBezTo>
                  <a:pt x="2074333" y="533400"/>
                  <a:pt x="2077404" y="526096"/>
                  <a:pt x="2082800" y="520700"/>
                </a:cubicBezTo>
                <a:lnTo>
                  <a:pt x="2101850" y="501650"/>
                </a:lnTo>
                <a:cubicBezTo>
                  <a:pt x="2105472" y="490783"/>
                  <a:pt x="2110349" y="470584"/>
                  <a:pt x="2120900" y="463550"/>
                </a:cubicBezTo>
                <a:cubicBezTo>
                  <a:pt x="2128162" y="458709"/>
                  <a:pt x="2137833" y="459317"/>
                  <a:pt x="2146300" y="457200"/>
                </a:cubicBezTo>
                <a:cubicBezTo>
                  <a:pt x="2165350" y="459317"/>
                  <a:pt x="2185266" y="457489"/>
                  <a:pt x="2203450" y="463550"/>
                </a:cubicBezTo>
                <a:cubicBezTo>
                  <a:pt x="2216293" y="467831"/>
                  <a:pt x="2227379" y="492265"/>
                  <a:pt x="2235200" y="501650"/>
                </a:cubicBezTo>
                <a:cubicBezTo>
                  <a:pt x="2249442" y="518740"/>
                  <a:pt x="2257941" y="519480"/>
                  <a:pt x="2266950" y="539750"/>
                </a:cubicBezTo>
                <a:cubicBezTo>
                  <a:pt x="2272387" y="551983"/>
                  <a:pt x="2272224" y="566711"/>
                  <a:pt x="2279650" y="577850"/>
                </a:cubicBezTo>
                <a:cubicBezTo>
                  <a:pt x="2283883" y="584200"/>
                  <a:pt x="2289250" y="589926"/>
                  <a:pt x="2292350" y="596900"/>
                </a:cubicBezTo>
                <a:cubicBezTo>
                  <a:pt x="2297787" y="609133"/>
                  <a:pt x="2297624" y="623861"/>
                  <a:pt x="2305050" y="635000"/>
                </a:cubicBezTo>
                <a:cubicBezTo>
                  <a:pt x="2322731" y="661522"/>
                  <a:pt x="2312354" y="648654"/>
                  <a:pt x="2336800" y="673100"/>
                </a:cubicBezTo>
                <a:cubicBezTo>
                  <a:pt x="2352761" y="720983"/>
                  <a:pt x="2331231" y="661961"/>
                  <a:pt x="2355850" y="711200"/>
                </a:cubicBezTo>
                <a:cubicBezTo>
                  <a:pt x="2358843" y="717187"/>
                  <a:pt x="2358949" y="724399"/>
                  <a:pt x="2362200" y="730250"/>
                </a:cubicBezTo>
                <a:cubicBezTo>
                  <a:pt x="2369613" y="743593"/>
                  <a:pt x="2382773" y="753870"/>
                  <a:pt x="2387600" y="768350"/>
                </a:cubicBezTo>
                <a:cubicBezTo>
                  <a:pt x="2394724" y="789722"/>
                  <a:pt x="2394095" y="790829"/>
                  <a:pt x="2406650" y="812800"/>
                </a:cubicBezTo>
                <a:cubicBezTo>
                  <a:pt x="2410436" y="819426"/>
                  <a:pt x="2415937" y="825024"/>
                  <a:pt x="2419350" y="831850"/>
                </a:cubicBezTo>
                <a:cubicBezTo>
                  <a:pt x="2422343" y="837837"/>
                  <a:pt x="2420967" y="846167"/>
                  <a:pt x="2425700" y="850900"/>
                </a:cubicBezTo>
                <a:cubicBezTo>
                  <a:pt x="2430433" y="855633"/>
                  <a:pt x="2438400" y="855133"/>
                  <a:pt x="2444750" y="857250"/>
                </a:cubicBezTo>
                <a:cubicBezTo>
                  <a:pt x="2451100" y="855133"/>
                  <a:pt x="2459909" y="856347"/>
                  <a:pt x="2463800" y="850900"/>
                </a:cubicBezTo>
                <a:cubicBezTo>
                  <a:pt x="2471581" y="840007"/>
                  <a:pt x="2472267" y="825500"/>
                  <a:pt x="2476500" y="812800"/>
                </a:cubicBezTo>
                <a:lnTo>
                  <a:pt x="2489200" y="774700"/>
                </a:lnTo>
                <a:cubicBezTo>
                  <a:pt x="2512358" y="705225"/>
                  <a:pt x="2475424" y="810458"/>
                  <a:pt x="2508250" y="736600"/>
                </a:cubicBezTo>
                <a:cubicBezTo>
                  <a:pt x="2513687" y="724367"/>
                  <a:pt x="2517703" y="711487"/>
                  <a:pt x="2520950" y="698500"/>
                </a:cubicBezTo>
                <a:cubicBezTo>
                  <a:pt x="2525183" y="681567"/>
                  <a:pt x="2528130" y="664259"/>
                  <a:pt x="2533650" y="647700"/>
                </a:cubicBezTo>
                <a:cubicBezTo>
                  <a:pt x="2535767" y="641350"/>
                  <a:pt x="2537007" y="634637"/>
                  <a:pt x="2540000" y="628650"/>
                </a:cubicBezTo>
                <a:cubicBezTo>
                  <a:pt x="2543413" y="621824"/>
                  <a:pt x="2547304" y="614996"/>
                  <a:pt x="2552700" y="609600"/>
                </a:cubicBezTo>
                <a:cubicBezTo>
                  <a:pt x="2558096" y="604204"/>
                  <a:pt x="2565400" y="601133"/>
                  <a:pt x="2571750" y="596900"/>
                </a:cubicBezTo>
                <a:cubicBezTo>
                  <a:pt x="2573867" y="590550"/>
                  <a:pt x="2573367" y="582583"/>
                  <a:pt x="2578100" y="577850"/>
                </a:cubicBezTo>
                <a:cubicBezTo>
                  <a:pt x="2582833" y="573117"/>
                  <a:pt x="2590998" y="574137"/>
                  <a:pt x="2597150" y="571500"/>
                </a:cubicBezTo>
                <a:cubicBezTo>
                  <a:pt x="2643158" y="551782"/>
                  <a:pt x="2600778" y="563154"/>
                  <a:pt x="2654300" y="552450"/>
                </a:cubicBezTo>
                <a:cubicBezTo>
                  <a:pt x="2664883" y="554567"/>
                  <a:pt x="2677070" y="552813"/>
                  <a:pt x="2686050" y="558800"/>
                </a:cubicBezTo>
                <a:cubicBezTo>
                  <a:pt x="2691619" y="562513"/>
                  <a:pt x="2688219" y="572623"/>
                  <a:pt x="2692400" y="577850"/>
                </a:cubicBezTo>
                <a:cubicBezTo>
                  <a:pt x="2697168" y="583809"/>
                  <a:pt x="2705100" y="586317"/>
                  <a:pt x="2711450" y="590550"/>
                </a:cubicBezTo>
                <a:cubicBezTo>
                  <a:pt x="2714176" y="609631"/>
                  <a:pt x="2718579" y="646322"/>
                  <a:pt x="2724150" y="666750"/>
                </a:cubicBezTo>
                <a:cubicBezTo>
                  <a:pt x="2727672" y="679665"/>
                  <a:pt x="2733603" y="691863"/>
                  <a:pt x="2736850" y="704850"/>
                </a:cubicBezTo>
                <a:cubicBezTo>
                  <a:pt x="2737417" y="707118"/>
                  <a:pt x="2749306" y="760193"/>
                  <a:pt x="2755900" y="774700"/>
                </a:cubicBezTo>
                <a:cubicBezTo>
                  <a:pt x="2763734" y="791935"/>
                  <a:pt x="2772833" y="808567"/>
                  <a:pt x="2781300" y="825500"/>
                </a:cubicBezTo>
                <a:lnTo>
                  <a:pt x="2794000" y="850900"/>
                </a:lnTo>
                <a:cubicBezTo>
                  <a:pt x="2794916" y="855480"/>
                  <a:pt x="2801121" y="893332"/>
                  <a:pt x="2806700" y="901700"/>
                </a:cubicBezTo>
                <a:cubicBezTo>
                  <a:pt x="2811681" y="909172"/>
                  <a:pt x="2819400" y="914400"/>
                  <a:pt x="2825750" y="920750"/>
                </a:cubicBezTo>
                <a:cubicBezTo>
                  <a:pt x="2838520" y="971828"/>
                  <a:pt x="2826558" y="919652"/>
                  <a:pt x="2838450" y="996950"/>
                </a:cubicBezTo>
                <a:cubicBezTo>
                  <a:pt x="2840091" y="1007617"/>
                  <a:pt x="2838813" y="1019720"/>
                  <a:pt x="2844800" y="1028700"/>
                </a:cubicBezTo>
                <a:cubicBezTo>
                  <a:pt x="2848513" y="1034269"/>
                  <a:pt x="2857500" y="1032933"/>
                  <a:pt x="2863850" y="1035050"/>
                </a:cubicBezTo>
                <a:cubicBezTo>
                  <a:pt x="2884309" y="1096428"/>
                  <a:pt x="2862434" y="1010381"/>
                  <a:pt x="2851150" y="1066800"/>
                </a:cubicBezTo>
                <a:cubicBezTo>
                  <a:pt x="2847560" y="1084752"/>
                  <a:pt x="2874154" y="1089285"/>
                  <a:pt x="2882900" y="1092200"/>
                </a:cubicBezTo>
                <a:cubicBezTo>
                  <a:pt x="2891367" y="1087967"/>
                  <a:pt x="2902240" y="1086772"/>
                  <a:pt x="2908300" y="1079500"/>
                </a:cubicBezTo>
                <a:cubicBezTo>
                  <a:pt x="2913887" y="1072796"/>
                  <a:pt x="2912142" y="1062459"/>
                  <a:pt x="2914650" y="1054100"/>
                </a:cubicBezTo>
                <a:cubicBezTo>
                  <a:pt x="2918497" y="1041278"/>
                  <a:pt x="2919924" y="1027139"/>
                  <a:pt x="2927350" y="1016000"/>
                </a:cubicBezTo>
                <a:cubicBezTo>
                  <a:pt x="2945301" y="989074"/>
                  <a:pt x="2936637" y="1003776"/>
                  <a:pt x="2952750" y="971550"/>
                </a:cubicBezTo>
                <a:cubicBezTo>
                  <a:pt x="2944265" y="946095"/>
                  <a:pt x="2941574" y="947927"/>
                  <a:pt x="2952750" y="914400"/>
                </a:cubicBezTo>
                <a:cubicBezTo>
                  <a:pt x="2955163" y="907160"/>
                  <a:pt x="2962037" y="902176"/>
                  <a:pt x="2965450" y="895350"/>
                </a:cubicBezTo>
                <a:cubicBezTo>
                  <a:pt x="2968443" y="889363"/>
                  <a:pt x="2968087" y="881869"/>
                  <a:pt x="2971800" y="876300"/>
                </a:cubicBezTo>
                <a:cubicBezTo>
                  <a:pt x="3024334" y="797499"/>
                  <a:pt x="2961999" y="910914"/>
                  <a:pt x="3003550" y="838200"/>
                </a:cubicBezTo>
                <a:cubicBezTo>
                  <a:pt x="3010191" y="826579"/>
                  <a:pt x="3018636" y="804064"/>
                  <a:pt x="3028950" y="793750"/>
                </a:cubicBezTo>
                <a:cubicBezTo>
                  <a:pt x="3034346" y="788354"/>
                  <a:pt x="3041650" y="785283"/>
                  <a:pt x="3048000" y="781050"/>
                </a:cubicBezTo>
                <a:cubicBezTo>
                  <a:pt x="3052233" y="774700"/>
                  <a:pt x="3055304" y="767396"/>
                  <a:pt x="3060700" y="762000"/>
                </a:cubicBezTo>
                <a:cubicBezTo>
                  <a:pt x="3077882" y="744818"/>
                  <a:pt x="3102363" y="743151"/>
                  <a:pt x="3124200" y="736600"/>
                </a:cubicBezTo>
                <a:cubicBezTo>
                  <a:pt x="3137022" y="732753"/>
                  <a:pt x="3162300" y="723900"/>
                  <a:pt x="3162300" y="723900"/>
                </a:cubicBezTo>
                <a:cubicBezTo>
                  <a:pt x="3179511" y="727342"/>
                  <a:pt x="3200642" y="727378"/>
                  <a:pt x="3213100" y="742950"/>
                </a:cubicBezTo>
                <a:cubicBezTo>
                  <a:pt x="3217281" y="748177"/>
                  <a:pt x="3217333" y="755650"/>
                  <a:pt x="3219450" y="762000"/>
                </a:cubicBezTo>
                <a:cubicBezTo>
                  <a:pt x="3227917" y="759883"/>
                  <a:pt x="3239170" y="762276"/>
                  <a:pt x="3244850" y="755650"/>
                </a:cubicBezTo>
                <a:cubicBezTo>
                  <a:pt x="3253562" y="745486"/>
                  <a:pt x="3255349" y="730755"/>
                  <a:pt x="3257550" y="717550"/>
                </a:cubicBezTo>
                <a:cubicBezTo>
                  <a:pt x="3259667" y="704850"/>
                  <a:pt x="3262303" y="692226"/>
                  <a:pt x="3263900" y="679450"/>
                </a:cubicBezTo>
                <a:cubicBezTo>
                  <a:pt x="3273722" y="600870"/>
                  <a:pt x="3262640" y="638780"/>
                  <a:pt x="3276600" y="596900"/>
                </a:cubicBezTo>
                <a:cubicBezTo>
                  <a:pt x="3289749" y="281316"/>
                  <a:pt x="3269357" y="391813"/>
                  <a:pt x="3295650" y="260350"/>
                </a:cubicBezTo>
                <a:cubicBezTo>
                  <a:pt x="3297767" y="237067"/>
                  <a:pt x="3299100" y="213699"/>
                  <a:pt x="3302000" y="190500"/>
                </a:cubicBezTo>
                <a:cubicBezTo>
                  <a:pt x="3303339" y="179790"/>
                  <a:pt x="3308350" y="169543"/>
                  <a:pt x="3308350" y="158750"/>
                </a:cubicBezTo>
                <a:cubicBezTo>
                  <a:pt x="3308350" y="141685"/>
                  <a:pt x="3303618" y="124938"/>
                  <a:pt x="3302000" y="107950"/>
                </a:cubicBezTo>
                <a:cubicBezTo>
                  <a:pt x="3299383" y="80476"/>
                  <a:pt x="3307321" y="50409"/>
                  <a:pt x="3295650" y="25400"/>
                </a:cubicBezTo>
                <a:cubicBezTo>
                  <a:pt x="3289989" y="13269"/>
                  <a:pt x="3270907" y="13590"/>
                  <a:pt x="3257550" y="12700"/>
                </a:cubicBezTo>
                <a:cubicBezTo>
                  <a:pt x="3124226" y="3812"/>
                  <a:pt x="3194071" y="8115"/>
                  <a:pt x="3048000" y="0"/>
                </a:cubicBezTo>
                <a:cubicBezTo>
                  <a:pt x="3009900" y="2117"/>
                  <a:pt x="2971702" y="2895"/>
                  <a:pt x="2933700" y="6350"/>
                </a:cubicBezTo>
                <a:cubicBezTo>
                  <a:pt x="2925009" y="7140"/>
                  <a:pt x="2916960" y="11618"/>
                  <a:pt x="2908300" y="12700"/>
                </a:cubicBezTo>
                <a:cubicBezTo>
                  <a:pt x="2883009" y="15861"/>
                  <a:pt x="2857500" y="16933"/>
                  <a:pt x="2832100" y="19050"/>
                </a:cubicBezTo>
                <a:cubicBezTo>
                  <a:pt x="2825750" y="21167"/>
                  <a:pt x="2819614" y="24087"/>
                  <a:pt x="2813050" y="25400"/>
                </a:cubicBezTo>
                <a:cubicBezTo>
                  <a:pt x="2790398" y="29930"/>
                  <a:pt x="2731261" y="35899"/>
                  <a:pt x="2711450" y="38100"/>
                </a:cubicBezTo>
                <a:cubicBezTo>
                  <a:pt x="2660650" y="35983"/>
                  <a:pt x="2609795" y="34922"/>
                  <a:pt x="2559050" y="31750"/>
                </a:cubicBezTo>
                <a:cubicBezTo>
                  <a:pt x="2542018" y="30686"/>
                  <a:pt x="2525256" y="26817"/>
                  <a:pt x="2508250" y="25400"/>
                </a:cubicBezTo>
                <a:cubicBezTo>
                  <a:pt x="2474434" y="22582"/>
                  <a:pt x="2440490" y="21557"/>
                  <a:pt x="2406650" y="19050"/>
                </a:cubicBezTo>
                <a:cubicBezTo>
                  <a:pt x="2383335" y="17323"/>
                  <a:pt x="2360083" y="14817"/>
                  <a:pt x="2336800" y="12700"/>
                </a:cubicBezTo>
                <a:lnTo>
                  <a:pt x="1955800" y="19050"/>
                </a:lnTo>
                <a:cubicBezTo>
                  <a:pt x="1947077" y="19323"/>
                  <a:pt x="1939026" y="24073"/>
                  <a:pt x="1930400" y="25400"/>
                </a:cubicBezTo>
                <a:cubicBezTo>
                  <a:pt x="1911456" y="28315"/>
                  <a:pt x="1892225" y="29039"/>
                  <a:pt x="1873250" y="31750"/>
                </a:cubicBezTo>
                <a:cubicBezTo>
                  <a:pt x="1846431" y="35581"/>
                  <a:pt x="1844611" y="37063"/>
                  <a:pt x="1822450" y="44450"/>
                </a:cubicBezTo>
                <a:cubicBezTo>
                  <a:pt x="1775883" y="42333"/>
                  <a:pt x="1729148" y="42590"/>
                  <a:pt x="1682750" y="38100"/>
                </a:cubicBezTo>
                <a:cubicBezTo>
                  <a:pt x="1663326" y="36220"/>
                  <a:pt x="1644919" y="28160"/>
                  <a:pt x="1625600" y="25400"/>
                </a:cubicBezTo>
                <a:cubicBezTo>
                  <a:pt x="1600368" y="21795"/>
                  <a:pt x="1574800" y="21167"/>
                  <a:pt x="1549400" y="19050"/>
                </a:cubicBezTo>
                <a:lnTo>
                  <a:pt x="1377950" y="25400"/>
                </a:lnTo>
                <a:cubicBezTo>
                  <a:pt x="1362679" y="26248"/>
                  <a:pt x="1295457" y="34626"/>
                  <a:pt x="1276350" y="38100"/>
                </a:cubicBezTo>
                <a:cubicBezTo>
                  <a:pt x="1267764" y="39661"/>
                  <a:pt x="1259659" y="43888"/>
                  <a:pt x="1250950" y="44450"/>
                </a:cubicBezTo>
                <a:cubicBezTo>
                  <a:pt x="1193879" y="48132"/>
                  <a:pt x="1136650" y="48683"/>
                  <a:pt x="1079500" y="50800"/>
                </a:cubicBezTo>
                <a:cubicBezTo>
                  <a:pt x="1039283" y="48683"/>
                  <a:pt x="998975" y="47889"/>
                  <a:pt x="958850" y="44450"/>
                </a:cubicBezTo>
                <a:cubicBezTo>
                  <a:pt x="924844" y="41535"/>
                  <a:pt x="891211" y="35146"/>
                  <a:pt x="857250" y="31750"/>
                </a:cubicBezTo>
                <a:lnTo>
                  <a:pt x="793750" y="25400"/>
                </a:lnTo>
                <a:cubicBezTo>
                  <a:pt x="738717" y="27517"/>
                  <a:pt x="683724" y="31750"/>
                  <a:pt x="628650" y="31750"/>
                </a:cubicBezTo>
                <a:cubicBezTo>
                  <a:pt x="533819" y="31750"/>
                  <a:pt x="246847" y="22489"/>
                  <a:pt x="133350" y="19050"/>
                </a:cubicBezTo>
                <a:cubicBezTo>
                  <a:pt x="105833" y="21167"/>
                  <a:pt x="78185" y="21977"/>
                  <a:pt x="50800" y="25400"/>
                </a:cubicBezTo>
                <a:cubicBezTo>
                  <a:pt x="44158" y="26230"/>
                  <a:pt x="36483" y="27017"/>
                  <a:pt x="31750" y="31750"/>
                </a:cubicBezTo>
                <a:cubicBezTo>
                  <a:pt x="27017" y="36483"/>
                  <a:pt x="28037" y="44648"/>
                  <a:pt x="25400" y="50800"/>
                </a:cubicBezTo>
                <a:cubicBezTo>
                  <a:pt x="21671" y="59501"/>
                  <a:pt x="16933" y="67733"/>
                  <a:pt x="12700" y="76200"/>
                </a:cubicBezTo>
                <a:cubicBezTo>
                  <a:pt x="27592" y="120876"/>
                  <a:pt x="8210" y="65723"/>
                  <a:pt x="31750" y="120650"/>
                </a:cubicBezTo>
                <a:cubicBezTo>
                  <a:pt x="34387" y="126802"/>
                  <a:pt x="35983" y="133350"/>
                  <a:pt x="38100" y="139700"/>
                </a:cubicBezTo>
                <a:cubicBezTo>
                  <a:pt x="31609" y="237062"/>
                  <a:pt x="39158" y="186267"/>
                  <a:pt x="38100" y="215900"/>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19" name="Group 18">
            <a:extLst>
              <a:ext uri="{FF2B5EF4-FFF2-40B4-BE49-F238E27FC236}">
                <a16:creationId xmlns:a16="http://schemas.microsoft.com/office/drawing/2014/main" id="{3067D4C8-6007-4160-AEEB-0F1434B42B90}"/>
              </a:ext>
            </a:extLst>
          </p:cNvPr>
          <p:cNvGrpSpPr/>
          <p:nvPr/>
        </p:nvGrpSpPr>
        <p:grpSpPr>
          <a:xfrm>
            <a:off x="5890458" y="3345290"/>
            <a:ext cx="6428995" cy="1966421"/>
            <a:chOff x="8257345" y="1102314"/>
            <a:chExt cx="4063917" cy="1243021"/>
          </a:xfrm>
        </p:grpSpPr>
        <p:cxnSp>
          <p:nvCxnSpPr>
            <p:cNvPr id="20" name="Straight Arrow Connector 19">
              <a:extLst>
                <a:ext uri="{FF2B5EF4-FFF2-40B4-BE49-F238E27FC236}">
                  <a16:creationId xmlns:a16="http://schemas.microsoft.com/office/drawing/2014/main" id="{32B0B8F2-7E2A-4B72-A0C5-DB907D3097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21" name="Straight Arrow Connector 20">
              <a:extLst>
                <a:ext uri="{FF2B5EF4-FFF2-40B4-BE49-F238E27FC236}">
                  <a16:creationId xmlns:a16="http://schemas.microsoft.com/office/drawing/2014/main" id="{AAAFDF61-F795-4E4E-AADA-ED3B0161C9F2}"/>
                </a:ext>
              </a:extLst>
            </p:cNvPr>
            <p:cNvCxnSpPr/>
            <p:nvPr/>
          </p:nvCxnSpPr>
          <p:spPr bwMode="auto">
            <a:xfrm>
              <a:off x="8257345" y="2160215"/>
              <a:ext cx="3948331" cy="0"/>
            </a:xfrm>
            <a:prstGeom prst="straightConnector1">
              <a:avLst/>
            </a:prstGeom>
            <a:noFill/>
            <a:ln w="25400" cap="flat" cmpd="sng" algn="ctr">
              <a:solidFill>
                <a:srgbClr val="FFFFFF"/>
              </a:solidFill>
              <a:prstDash val="solid"/>
              <a:headEnd type="none" w="med" len="med"/>
              <a:tailEnd type="triangle"/>
            </a:ln>
            <a:effectLst/>
          </p:spPr>
        </p:cxnSp>
        <p:sp>
          <p:nvSpPr>
            <p:cNvPr id="22" name="TextBox 21">
              <a:extLst>
                <a:ext uri="{FF2B5EF4-FFF2-40B4-BE49-F238E27FC236}">
                  <a16:creationId xmlns:a16="http://schemas.microsoft.com/office/drawing/2014/main" id="{271310AA-27B4-422A-8781-044D17188684}"/>
                </a:ext>
              </a:extLst>
            </p:cNvPr>
            <p:cNvSpPr txBox="1"/>
            <p:nvPr/>
          </p:nvSpPr>
          <p:spPr>
            <a:xfrm>
              <a:off x="8440223" y="2152954"/>
              <a:ext cx="3881039"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J       F       M       A       M       J       </a:t>
              </a:r>
              <a:r>
                <a:rPr lang="en-US" sz="1599" kern="0" err="1">
                  <a:solidFill>
                    <a:srgbClr val="FFFFFF"/>
                  </a:solidFill>
                  <a:latin typeface="Segoe UI"/>
                  <a:ea typeface="Segoe UI" pitchFamily="34" charset="0"/>
                  <a:cs typeface="Segoe UI" pitchFamily="34" charset="0"/>
                </a:rPr>
                <a:t>J</a:t>
              </a:r>
              <a:r>
                <a:rPr lang="en-US" sz="1599" kern="0">
                  <a:solidFill>
                    <a:srgbClr val="FFFFFF"/>
                  </a:solidFill>
                  <a:latin typeface="Segoe UI"/>
                  <a:ea typeface="Segoe UI" pitchFamily="34" charset="0"/>
                  <a:cs typeface="Segoe UI" pitchFamily="34" charset="0"/>
                </a:rPr>
                <a:t>       A       S       O      N       D</a:t>
              </a:r>
            </a:p>
          </p:txBody>
        </p:sp>
      </p:grpSp>
      <p:grpSp>
        <p:nvGrpSpPr>
          <p:cNvPr id="23" name="Group 22">
            <a:extLst>
              <a:ext uri="{FF2B5EF4-FFF2-40B4-BE49-F238E27FC236}">
                <a16:creationId xmlns:a16="http://schemas.microsoft.com/office/drawing/2014/main" id="{FF62EB69-E398-43F2-AA44-DFDA3FD986F7}"/>
              </a:ext>
            </a:extLst>
          </p:cNvPr>
          <p:cNvGrpSpPr/>
          <p:nvPr/>
        </p:nvGrpSpPr>
        <p:grpSpPr>
          <a:xfrm>
            <a:off x="5949235" y="3345291"/>
            <a:ext cx="6086170" cy="217384"/>
            <a:chOff x="5949196" y="2823541"/>
            <a:chExt cx="6087033" cy="217415"/>
          </a:xfrm>
        </p:grpSpPr>
        <p:cxnSp>
          <p:nvCxnSpPr>
            <p:cNvPr id="24" name="Straight Arrow Connector 23">
              <a:extLst>
                <a:ext uri="{FF2B5EF4-FFF2-40B4-BE49-F238E27FC236}">
                  <a16:creationId xmlns:a16="http://schemas.microsoft.com/office/drawing/2014/main" id="{39C050F6-F83F-4533-93EF-0A0FD4A94D98}"/>
                </a:ext>
              </a:extLst>
            </p:cNvPr>
            <p:cNvCxnSpPr/>
            <p:nvPr/>
          </p:nvCxnSpPr>
          <p:spPr>
            <a:xfrm>
              <a:off x="5949196" y="2989857"/>
              <a:ext cx="6087033" cy="0"/>
            </a:xfrm>
            <a:prstGeom prst="straightConnector1">
              <a:avLst/>
            </a:prstGeom>
            <a:noFill/>
            <a:ln w="25400" cap="flat" cmpd="sng" algn="ctr">
              <a:solidFill>
                <a:srgbClr val="FFFFFF"/>
              </a:solidFill>
              <a:prstDash val="solid"/>
              <a:headEnd type="none" w="med" len="med"/>
              <a:tailEnd type="triangle"/>
            </a:ln>
            <a:effectLst/>
          </p:spPr>
        </p:cxnSp>
        <p:sp>
          <p:nvSpPr>
            <p:cNvPr id="25" name="Text Placeholder 6">
              <a:extLst>
                <a:ext uri="{FF2B5EF4-FFF2-40B4-BE49-F238E27FC236}">
                  <a16:creationId xmlns:a16="http://schemas.microsoft.com/office/drawing/2014/main" id="{05E064A3-0D2D-4780-A25B-0BAF9F471562}"/>
                </a:ext>
              </a:extLst>
            </p:cNvPr>
            <p:cNvSpPr txBox="1">
              <a:spLocks/>
            </p:cNvSpPr>
            <p:nvPr/>
          </p:nvSpPr>
          <p:spPr bwMode="auto">
            <a:xfrm>
              <a:off x="10241553"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26" name="Freeform 178">
            <a:extLst>
              <a:ext uri="{FF2B5EF4-FFF2-40B4-BE49-F238E27FC236}">
                <a16:creationId xmlns:a16="http://schemas.microsoft.com/office/drawing/2014/main" id="{0C99E85E-1AEB-4827-A6EB-5A96638D818E}"/>
              </a:ext>
            </a:extLst>
          </p:cNvPr>
          <p:cNvSpPr/>
          <p:nvPr/>
        </p:nvSpPr>
        <p:spPr bwMode="auto">
          <a:xfrm>
            <a:off x="6003595" y="3683321"/>
            <a:ext cx="6031810" cy="1224208"/>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cap="flat" cmpd="sng" algn="ctr">
            <a:solidFill>
              <a:schemeClr val="tx1"/>
            </a:solidFill>
            <a:prstDash val="solid"/>
            <a:headEnd type="none" w="med" len="med"/>
            <a:tailEnd type="none" w="med" len="med"/>
          </a:ln>
          <a:effectLst/>
        </p:spPr>
        <p:txBody>
          <a:bodyPr rtlCol="0" anchor="ctr"/>
          <a:lstStyle/>
          <a:p>
            <a:pPr algn="ctr" defTabSz="777133">
              <a:defRPr/>
            </a:pPr>
            <a:endParaRPr lang="en-US" sz="2000" kern="0">
              <a:solidFill>
                <a:srgbClr val="FFFFFF"/>
              </a:solidFill>
              <a:latin typeface="Segoe UI"/>
            </a:endParaRPr>
          </a:p>
        </p:txBody>
      </p:sp>
      <p:sp>
        <p:nvSpPr>
          <p:cNvPr id="27" name="Freeform 188">
            <a:extLst>
              <a:ext uri="{FF2B5EF4-FFF2-40B4-BE49-F238E27FC236}">
                <a16:creationId xmlns:a16="http://schemas.microsoft.com/office/drawing/2014/main" id="{6410B1BD-EB13-4551-A1EE-1E572EEAB6EC}"/>
              </a:ext>
            </a:extLst>
          </p:cNvPr>
          <p:cNvSpPr/>
          <p:nvPr/>
        </p:nvSpPr>
        <p:spPr bwMode="auto">
          <a:xfrm>
            <a:off x="5964061" y="3552875"/>
            <a:ext cx="5739843" cy="1252519"/>
          </a:xfrm>
          <a:custGeom>
            <a:avLst/>
            <a:gdLst>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5009166 w 5662788"/>
              <a:gd name="connsiteY187" fmla="*/ 889279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49843 w 5662788"/>
              <a:gd name="connsiteY192" fmla="*/ 884255 h 1240971"/>
              <a:gd name="connsiteX193" fmla="*/ 5174964 w 5662788"/>
              <a:gd name="connsiteY193" fmla="*/ 874206 h 1240971"/>
              <a:gd name="connsiteX194" fmla="*/ 5200085 w 5662788"/>
              <a:gd name="connsiteY194" fmla="*/ 849086 h 1240971"/>
              <a:gd name="connsiteX195" fmla="*/ 5240278 w 5662788"/>
              <a:gd name="connsiteY195" fmla="*/ 823965 h 1240971"/>
              <a:gd name="connsiteX196" fmla="*/ 5265399 w 5662788"/>
              <a:gd name="connsiteY196" fmla="*/ 803868 h 1240971"/>
              <a:gd name="connsiteX197" fmla="*/ 5275448 w 5662788"/>
              <a:gd name="connsiteY197" fmla="*/ 793820 h 1240971"/>
              <a:gd name="connsiteX198" fmla="*/ 5290520 w 5662788"/>
              <a:gd name="connsiteY198" fmla="*/ 783771 h 1240971"/>
              <a:gd name="connsiteX199" fmla="*/ 5310617 w 5662788"/>
              <a:gd name="connsiteY199" fmla="*/ 768699 h 1240971"/>
              <a:gd name="connsiteX200" fmla="*/ 5340762 w 5662788"/>
              <a:gd name="connsiteY200" fmla="*/ 758650 h 1240971"/>
              <a:gd name="connsiteX201" fmla="*/ 5355835 w 5662788"/>
              <a:gd name="connsiteY201" fmla="*/ 763675 h 1240971"/>
              <a:gd name="connsiteX202" fmla="*/ 5385980 w 5662788"/>
              <a:gd name="connsiteY202" fmla="*/ 783771 h 1240971"/>
              <a:gd name="connsiteX203" fmla="*/ 5431197 w 5662788"/>
              <a:gd name="connsiteY203" fmla="*/ 768699 h 1240971"/>
              <a:gd name="connsiteX204" fmla="*/ 5441246 w 5662788"/>
              <a:gd name="connsiteY204" fmla="*/ 753626 h 1240971"/>
              <a:gd name="connsiteX205" fmla="*/ 5456318 w 5662788"/>
              <a:gd name="connsiteY205" fmla="*/ 708409 h 1240971"/>
              <a:gd name="connsiteX206" fmla="*/ 5466366 w 5662788"/>
              <a:gd name="connsiteY206" fmla="*/ 683288 h 1240971"/>
              <a:gd name="connsiteX207" fmla="*/ 5476415 w 5662788"/>
              <a:gd name="connsiteY207" fmla="*/ 643094 h 1240971"/>
              <a:gd name="connsiteX208" fmla="*/ 5491487 w 5662788"/>
              <a:gd name="connsiteY208" fmla="*/ 617973 h 1240971"/>
              <a:gd name="connsiteX209" fmla="*/ 5506560 w 5662788"/>
              <a:gd name="connsiteY209" fmla="*/ 572756 h 1240971"/>
              <a:gd name="connsiteX210" fmla="*/ 5526656 w 5662788"/>
              <a:gd name="connsiteY210" fmla="*/ 522514 h 1240971"/>
              <a:gd name="connsiteX211" fmla="*/ 5546753 w 5662788"/>
              <a:gd name="connsiteY211" fmla="*/ 467248 h 1240971"/>
              <a:gd name="connsiteX212" fmla="*/ 5556802 w 5662788"/>
              <a:gd name="connsiteY212" fmla="*/ 411982 h 1240971"/>
              <a:gd name="connsiteX213" fmla="*/ 5566850 w 5662788"/>
              <a:gd name="connsiteY213" fmla="*/ 381837 h 1240971"/>
              <a:gd name="connsiteX214" fmla="*/ 5576898 w 5662788"/>
              <a:gd name="connsiteY214" fmla="*/ 356716 h 1240971"/>
              <a:gd name="connsiteX215" fmla="*/ 5596995 w 5662788"/>
              <a:gd name="connsiteY215" fmla="*/ 316523 h 1240971"/>
              <a:gd name="connsiteX216" fmla="*/ 5617092 w 5662788"/>
              <a:gd name="connsiteY216" fmla="*/ 246184 h 1240971"/>
              <a:gd name="connsiteX217" fmla="*/ 5622116 w 5662788"/>
              <a:gd name="connsiteY217" fmla="*/ 226088 h 1240971"/>
              <a:gd name="connsiteX218" fmla="*/ 5632164 w 5662788"/>
              <a:gd name="connsiteY218" fmla="*/ 216039 h 1240971"/>
              <a:gd name="connsiteX219" fmla="*/ 5637188 w 5662788"/>
              <a:gd name="connsiteY219" fmla="*/ 200967 h 1240971"/>
              <a:gd name="connsiteX220" fmla="*/ 5642213 w 5662788"/>
              <a:gd name="connsiteY220" fmla="*/ 180870 h 1240971"/>
              <a:gd name="connsiteX221" fmla="*/ 5652261 w 5662788"/>
              <a:gd name="connsiteY221" fmla="*/ 165798 h 1240971"/>
              <a:gd name="connsiteX222" fmla="*/ 5662309 w 5662788"/>
              <a:gd name="connsiteY222" fmla="*/ 115556 h 1240971"/>
              <a:gd name="connsiteX223" fmla="*/ 5657285 w 5662788"/>
              <a:gd name="connsiteY223" fmla="*/ 80387 h 1240971"/>
              <a:gd name="connsiteX224" fmla="*/ 5627140 w 5662788"/>
              <a:gd name="connsiteY224" fmla="*/ 75363 h 1240971"/>
              <a:gd name="connsiteX225" fmla="*/ 5586947 w 5662788"/>
              <a:gd name="connsiteY225" fmla="*/ 65314 h 1240971"/>
              <a:gd name="connsiteX226" fmla="*/ 5406076 w 5662788"/>
              <a:gd name="connsiteY226" fmla="*/ 70338 h 1240971"/>
              <a:gd name="connsiteX227" fmla="*/ 5345786 w 5662788"/>
              <a:gd name="connsiteY227" fmla="*/ 75363 h 1240971"/>
              <a:gd name="connsiteX228" fmla="*/ 5330714 w 5662788"/>
              <a:gd name="connsiteY228" fmla="*/ 80387 h 1240971"/>
              <a:gd name="connsiteX229" fmla="*/ 5255351 w 5662788"/>
              <a:gd name="connsiteY229" fmla="*/ 85411 h 1240971"/>
              <a:gd name="connsiteX230" fmla="*/ 5049360 w 5662788"/>
              <a:gd name="connsiteY230" fmla="*/ 80387 h 1240971"/>
              <a:gd name="connsiteX231" fmla="*/ 4989070 w 5662788"/>
              <a:gd name="connsiteY231" fmla="*/ 65314 h 1240971"/>
              <a:gd name="connsiteX232" fmla="*/ 4943852 w 5662788"/>
              <a:gd name="connsiteY232" fmla="*/ 60290 h 1240971"/>
              <a:gd name="connsiteX233" fmla="*/ 4823272 w 5662788"/>
              <a:gd name="connsiteY233" fmla="*/ 50242 h 1240971"/>
              <a:gd name="connsiteX234" fmla="*/ 4677571 w 5662788"/>
              <a:gd name="connsiteY234" fmla="*/ 55266 h 1240971"/>
              <a:gd name="connsiteX235" fmla="*/ 4647426 w 5662788"/>
              <a:gd name="connsiteY235" fmla="*/ 60290 h 1240971"/>
              <a:gd name="connsiteX236" fmla="*/ 4577087 w 5662788"/>
              <a:gd name="connsiteY236" fmla="*/ 65314 h 1240971"/>
              <a:gd name="connsiteX237" fmla="*/ 4486652 w 5662788"/>
              <a:gd name="connsiteY237" fmla="*/ 75363 h 1240971"/>
              <a:gd name="connsiteX238" fmla="*/ 4139984 w 5662788"/>
              <a:gd name="connsiteY238" fmla="*/ 60290 h 1240971"/>
              <a:gd name="connsiteX239" fmla="*/ 3918920 w 5662788"/>
              <a:gd name="connsiteY239" fmla="*/ 50242 h 1240971"/>
              <a:gd name="connsiteX240" fmla="*/ 3873703 w 5662788"/>
              <a:gd name="connsiteY240" fmla="*/ 45217 h 1240971"/>
              <a:gd name="connsiteX241" fmla="*/ 3687808 w 5662788"/>
              <a:gd name="connsiteY241" fmla="*/ 40193 h 1240971"/>
              <a:gd name="connsiteX242" fmla="*/ 3662687 w 5662788"/>
              <a:gd name="connsiteY242" fmla="*/ 35169 h 1240971"/>
              <a:gd name="connsiteX243" fmla="*/ 3627518 w 5662788"/>
              <a:gd name="connsiteY243" fmla="*/ 25121 h 1240971"/>
              <a:gd name="connsiteX244" fmla="*/ 3547131 w 5662788"/>
              <a:gd name="connsiteY244" fmla="*/ 20097 h 1240971"/>
              <a:gd name="connsiteX245" fmla="*/ 3310995 w 5662788"/>
              <a:gd name="connsiteY245" fmla="*/ 25121 h 1240971"/>
              <a:gd name="connsiteX246" fmla="*/ 3265777 w 5662788"/>
              <a:gd name="connsiteY246" fmla="*/ 30145 h 1240971"/>
              <a:gd name="connsiteX247" fmla="*/ 3175342 w 5662788"/>
              <a:gd name="connsiteY247" fmla="*/ 35169 h 1240971"/>
              <a:gd name="connsiteX248" fmla="*/ 2582489 w 5662788"/>
              <a:gd name="connsiteY248" fmla="*/ 45217 h 1240971"/>
              <a:gd name="connsiteX249" fmla="*/ 2255918 w 5662788"/>
              <a:gd name="connsiteY249" fmla="*/ 40193 h 1240971"/>
              <a:gd name="connsiteX250" fmla="*/ 1974564 w 5662788"/>
              <a:gd name="connsiteY250" fmla="*/ 30145 h 1240971"/>
              <a:gd name="connsiteX251" fmla="*/ 1944419 w 5662788"/>
              <a:gd name="connsiteY251" fmla="*/ 25121 h 1240971"/>
              <a:gd name="connsiteX252" fmla="*/ 1848960 w 5662788"/>
              <a:gd name="connsiteY252" fmla="*/ 20097 h 1240971"/>
              <a:gd name="connsiteX253" fmla="*/ 1768573 w 5662788"/>
              <a:gd name="connsiteY253" fmla="*/ 10048 h 1240971"/>
              <a:gd name="connsiteX254" fmla="*/ 1502292 w 5662788"/>
              <a:gd name="connsiteY254" fmla="*/ 20097 h 1240971"/>
              <a:gd name="connsiteX255" fmla="*/ 1467122 w 5662788"/>
              <a:gd name="connsiteY255" fmla="*/ 25121 h 1240971"/>
              <a:gd name="connsiteX256" fmla="*/ 1426929 w 5662788"/>
              <a:gd name="connsiteY256" fmla="*/ 30145 h 1240971"/>
              <a:gd name="connsiteX257" fmla="*/ 1341518 w 5662788"/>
              <a:gd name="connsiteY257" fmla="*/ 45217 h 1240971"/>
              <a:gd name="connsiteX258" fmla="*/ 1095333 w 5662788"/>
              <a:gd name="connsiteY258" fmla="*/ 35169 h 1240971"/>
              <a:gd name="connsiteX259" fmla="*/ 979777 w 5662788"/>
              <a:gd name="connsiteY259" fmla="*/ 20097 h 1240971"/>
              <a:gd name="connsiteX260" fmla="*/ 939584 w 5662788"/>
              <a:gd name="connsiteY260" fmla="*/ 10048 h 1240971"/>
              <a:gd name="connsiteX261" fmla="*/ 813980 w 5662788"/>
              <a:gd name="connsiteY261" fmla="*/ 0 h 1240971"/>
              <a:gd name="connsiteX262" fmla="*/ 743641 w 5662788"/>
              <a:gd name="connsiteY262" fmla="*/ 5024 h 1240971"/>
              <a:gd name="connsiteX263" fmla="*/ 582867 w 5662788"/>
              <a:gd name="connsiteY263" fmla="*/ 15072 h 1240971"/>
              <a:gd name="connsiteX264" fmla="*/ 432142 w 5662788"/>
              <a:gd name="connsiteY264" fmla="*/ 5024 h 1240971"/>
              <a:gd name="connsiteX265" fmla="*/ 412046 w 5662788"/>
              <a:gd name="connsiteY265" fmla="*/ 0 h 1240971"/>
              <a:gd name="connsiteX266" fmla="*/ 281417 w 5662788"/>
              <a:gd name="connsiteY266" fmla="*/ 10048 h 1240971"/>
              <a:gd name="connsiteX267" fmla="*/ 261320 w 5662788"/>
              <a:gd name="connsiteY267" fmla="*/ 15072 h 1240971"/>
              <a:gd name="connsiteX268" fmla="*/ 100547 w 5662788"/>
              <a:gd name="connsiteY268" fmla="*/ 20097 h 1240971"/>
              <a:gd name="connsiteX269" fmla="*/ 5087 w 5662788"/>
              <a:gd name="connsiteY269"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74964 w 5662788"/>
              <a:gd name="connsiteY192" fmla="*/ 874206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85980 w 5662788"/>
              <a:gd name="connsiteY200" fmla="*/ 783771 h 1240971"/>
              <a:gd name="connsiteX201" fmla="*/ 5431197 w 5662788"/>
              <a:gd name="connsiteY201" fmla="*/ 768699 h 1240971"/>
              <a:gd name="connsiteX202" fmla="*/ 5441246 w 5662788"/>
              <a:gd name="connsiteY202" fmla="*/ 753626 h 1240971"/>
              <a:gd name="connsiteX203" fmla="*/ 5456318 w 5662788"/>
              <a:gd name="connsiteY203" fmla="*/ 708409 h 1240971"/>
              <a:gd name="connsiteX204" fmla="*/ 5466366 w 5662788"/>
              <a:gd name="connsiteY204" fmla="*/ 683288 h 1240971"/>
              <a:gd name="connsiteX205" fmla="*/ 5476415 w 5662788"/>
              <a:gd name="connsiteY205" fmla="*/ 643094 h 1240971"/>
              <a:gd name="connsiteX206" fmla="*/ 5491487 w 5662788"/>
              <a:gd name="connsiteY206" fmla="*/ 617973 h 1240971"/>
              <a:gd name="connsiteX207" fmla="*/ 5506560 w 5662788"/>
              <a:gd name="connsiteY207" fmla="*/ 572756 h 1240971"/>
              <a:gd name="connsiteX208" fmla="*/ 5526656 w 5662788"/>
              <a:gd name="connsiteY208" fmla="*/ 522514 h 1240971"/>
              <a:gd name="connsiteX209" fmla="*/ 5546753 w 5662788"/>
              <a:gd name="connsiteY209" fmla="*/ 467248 h 1240971"/>
              <a:gd name="connsiteX210" fmla="*/ 5556802 w 5662788"/>
              <a:gd name="connsiteY210" fmla="*/ 411982 h 1240971"/>
              <a:gd name="connsiteX211" fmla="*/ 5566850 w 5662788"/>
              <a:gd name="connsiteY211" fmla="*/ 381837 h 1240971"/>
              <a:gd name="connsiteX212" fmla="*/ 5576898 w 5662788"/>
              <a:gd name="connsiteY212" fmla="*/ 356716 h 1240971"/>
              <a:gd name="connsiteX213" fmla="*/ 5596995 w 5662788"/>
              <a:gd name="connsiteY213" fmla="*/ 316523 h 1240971"/>
              <a:gd name="connsiteX214" fmla="*/ 5617092 w 5662788"/>
              <a:gd name="connsiteY214" fmla="*/ 246184 h 1240971"/>
              <a:gd name="connsiteX215" fmla="*/ 5622116 w 5662788"/>
              <a:gd name="connsiteY215" fmla="*/ 226088 h 1240971"/>
              <a:gd name="connsiteX216" fmla="*/ 5632164 w 5662788"/>
              <a:gd name="connsiteY216" fmla="*/ 216039 h 1240971"/>
              <a:gd name="connsiteX217" fmla="*/ 5637188 w 5662788"/>
              <a:gd name="connsiteY217" fmla="*/ 200967 h 1240971"/>
              <a:gd name="connsiteX218" fmla="*/ 5642213 w 5662788"/>
              <a:gd name="connsiteY218" fmla="*/ 180870 h 1240971"/>
              <a:gd name="connsiteX219" fmla="*/ 5652261 w 5662788"/>
              <a:gd name="connsiteY219" fmla="*/ 165798 h 1240971"/>
              <a:gd name="connsiteX220" fmla="*/ 5662309 w 5662788"/>
              <a:gd name="connsiteY220" fmla="*/ 115556 h 1240971"/>
              <a:gd name="connsiteX221" fmla="*/ 5657285 w 5662788"/>
              <a:gd name="connsiteY221" fmla="*/ 80387 h 1240971"/>
              <a:gd name="connsiteX222" fmla="*/ 5627140 w 5662788"/>
              <a:gd name="connsiteY222" fmla="*/ 75363 h 1240971"/>
              <a:gd name="connsiteX223" fmla="*/ 5586947 w 5662788"/>
              <a:gd name="connsiteY223" fmla="*/ 65314 h 1240971"/>
              <a:gd name="connsiteX224" fmla="*/ 5406076 w 5662788"/>
              <a:gd name="connsiteY224" fmla="*/ 70338 h 1240971"/>
              <a:gd name="connsiteX225" fmla="*/ 5345786 w 5662788"/>
              <a:gd name="connsiteY225" fmla="*/ 75363 h 1240971"/>
              <a:gd name="connsiteX226" fmla="*/ 5330714 w 5662788"/>
              <a:gd name="connsiteY226" fmla="*/ 80387 h 1240971"/>
              <a:gd name="connsiteX227" fmla="*/ 5255351 w 5662788"/>
              <a:gd name="connsiteY227" fmla="*/ 85411 h 1240971"/>
              <a:gd name="connsiteX228" fmla="*/ 5049360 w 5662788"/>
              <a:gd name="connsiteY228" fmla="*/ 80387 h 1240971"/>
              <a:gd name="connsiteX229" fmla="*/ 4989070 w 5662788"/>
              <a:gd name="connsiteY229" fmla="*/ 65314 h 1240971"/>
              <a:gd name="connsiteX230" fmla="*/ 4943852 w 5662788"/>
              <a:gd name="connsiteY230" fmla="*/ 60290 h 1240971"/>
              <a:gd name="connsiteX231" fmla="*/ 4823272 w 5662788"/>
              <a:gd name="connsiteY231" fmla="*/ 50242 h 1240971"/>
              <a:gd name="connsiteX232" fmla="*/ 4677571 w 5662788"/>
              <a:gd name="connsiteY232" fmla="*/ 55266 h 1240971"/>
              <a:gd name="connsiteX233" fmla="*/ 4647426 w 5662788"/>
              <a:gd name="connsiteY233" fmla="*/ 60290 h 1240971"/>
              <a:gd name="connsiteX234" fmla="*/ 4577087 w 5662788"/>
              <a:gd name="connsiteY234" fmla="*/ 65314 h 1240971"/>
              <a:gd name="connsiteX235" fmla="*/ 4486652 w 5662788"/>
              <a:gd name="connsiteY235" fmla="*/ 75363 h 1240971"/>
              <a:gd name="connsiteX236" fmla="*/ 4139984 w 5662788"/>
              <a:gd name="connsiteY236" fmla="*/ 60290 h 1240971"/>
              <a:gd name="connsiteX237" fmla="*/ 3918920 w 5662788"/>
              <a:gd name="connsiteY237" fmla="*/ 50242 h 1240971"/>
              <a:gd name="connsiteX238" fmla="*/ 3873703 w 5662788"/>
              <a:gd name="connsiteY238" fmla="*/ 45217 h 1240971"/>
              <a:gd name="connsiteX239" fmla="*/ 3687808 w 5662788"/>
              <a:gd name="connsiteY239" fmla="*/ 40193 h 1240971"/>
              <a:gd name="connsiteX240" fmla="*/ 3662687 w 5662788"/>
              <a:gd name="connsiteY240" fmla="*/ 35169 h 1240971"/>
              <a:gd name="connsiteX241" fmla="*/ 3627518 w 5662788"/>
              <a:gd name="connsiteY241" fmla="*/ 25121 h 1240971"/>
              <a:gd name="connsiteX242" fmla="*/ 3547131 w 5662788"/>
              <a:gd name="connsiteY242" fmla="*/ 20097 h 1240971"/>
              <a:gd name="connsiteX243" fmla="*/ 3310995 w 5662788"/>
              <a:gd name="connsiteY243" fmla="*/ 25121 h 1240971"/>
              <a:gd name="connsiteX244" fmla="*/ 3265777 w 5662788"/>
              <a:gd name="connsiteY244" fmla="*/ 30145 h 1240971"/>
              <a:gd name="connsiteX245" fmla="*/ 3175342 w 5662788"/>
              <a:gd name="connsiteY245" fmla="*/ 35169 h 1240971"/>
              <a:gd name="connsiteX246" fmla="*/ 2582489 w 5662788"/>
              <a:gd name="connsiteY246" fmla="*/ 45217 h 1240971"/>
              <a:gd name="connsiteX247" fmla="*/ 2255918 w 5662788"/>
              <a:gd name="connsiteY247" fmla="*/ 40193 h 1240971"/>
              <a:gd name="connsiteX248" fmla="*/ 1974564 w 5662788"/>
              <a:gd name="connsiteY248" fmla="*/ 30145 h 1240971"/>
              <a:gd name="connsiteX249" fmla="*/ 1944419 w 5662788"/>
              <a:gd name="connsiteY249" fmla="*/ 25121 h 1240971"/>
              <a:gd name="connsiteX250" fmla="*/ 1848960 w 5662788"/>
              <a:gd name="connsiteY250" fmla="*/ 20097 h 1240971"/>
              <a:gd name="connsiteX251" fmla="*/ 1768573 w 5662788"/>
              <a:gd name="connsiteY251" fmla="*/ 10048 h 1240971"/>
              <a:gd name="connsiteX252" fmla="*/ 1502292 w 5662788"/>
              <a:gd name="connsiteY252" fmla="*/ 20097 h 1240971"/>
              <a:gd name="connsiteX253" fmla="*/ 1467122 w 5662788"/>
              <a:gd name="connsiteY253" fmla="*/ 25121 h 1240971"/>
              <a:gd name="connsiteX254" fmla="*/ 1426929 w 5662788"/>
              <a:gd name="connsiteY254" fmla="*/ 30145 h 1240971"/>
              <a:gd name="connsiteX255" fmla="*/ 1341518 w 5662788"/>
              <a:gd name="connsiteY255" fmla="*/ 45217 h 1240971"/>
              <a:gd name="connsiteX256" fmla="*/ 1095333 w 5662788"/>
              <a:gd name="connsiteY256" fmla="*/ 35169 h 1240971"/>
              <a:gd name="connsiteX257" fmla="*/ 979777 w 5662788"/>
              <a:gd name="connsiteY257" fmla="*/ 20097 h 1240971"/>
              <a:gd name="connsiteX258" fmla="*/ 939584 w 5662788"/>
              <a:gd name="connsiteY258" fmla="*/ 10048 h 1240971"/>
              <a:gd name="connsiteX259" fmla="*/ 813980 w 5662788"/>
              <a:gd name="connsiteY259" fmla="*/ 0 h 1240971"/>
              <a:gd name="connsiteX260" fmla="*/ 743641 w 5662788"/>
              <a:gd name="connsiteY260" fmla="*/ 5024 h 1240971"/>
              <a:gd name="connsiteX261" fmla="*/ 582867 w 5662788"/>
              <a:gd name="connsiteY261" fmla="*/ 15072 h 1240971"/>
              <a:gd name="connsiteX262" fmla="*/ 432142 w 5662788"/>
              <a:gd name="connsiteY262" fmla="*/ 5024 h 1240971"/>
              <a:gd name="connsiteX263" fmla="*/ 412046 w 5662788"/>
              <a:gd name="connsiteY263" fmla="*/ 0 h 1240971"/>
              <a:gd name="connsiteX264" fmla="*/ 281417 w 5662788"/>
              <a:gd name="connsiteY264" fmla="*/ 10048 h 1240971"/>
              <a:gd name="connsiteX265" fmla="*/ 261320 w 5662788"/>
              <a:gd name="connsiteY265" fmla="*/ 15072 h 1240971"/>
              <a:gd name="connsiteX266" fmla="*/ 100547 w 5662788"/>
              <a:gd name="connsiteY266" fmla="*/ 20097 h 1240971"/>
              <a:gd name="connsiteX267" fmla="*/ 5087 w 5662788"/>
              <a:gd name="connsiteY267"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85980 w 5662788"/>
              <a:gd name="connsiteY199" fmla="*/ 783771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5282 w 5662788"/>
              <a:gd name="connsiteY197" fmla="*/ 800440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95282 w 5662788"/>
              <a:gd name="connsiteY196" fmla="*/ 800440 h 1240971"/>
              <a:gd name="connsiteX197" fmla="*/ 5334430 w 5662788"/>
              <a:gd name="connsiteY197" fmla="*/ 794893 h 1240971"/>
              <a:gd name="connsiteX198" fmla="*/ 5412174 w 5662788"/>
              <a:gd name="connsiteY198" fmla="*/ 824252 h 1240971"/>
              <a:gd name="connsiteX199" fmla="*/ 5431197 w 5662788"/>
              <a:gd name="connsiteY199" fmla="*/ 768699 h 1240971"/>
              <a:gd name="connsiteX200" fmla="*/ 5441246 w 5662788"/>
              <a:gd name="connsiteY200" fmla="*/ 753626 h 1240971"/>
              <a:gd name="connsiteX201" fmla="*/ 5456318 w 5662788"/>
              <a:gd name="connsiteY201" fmla="*/ 708409 h 1240971"/>
              <a:gd name="connsiteX202" fmla="*/ 5466366 w 5662788"/>
              <a:gd name="connsiteY202" fmla="*/ 683288 h 1240971"/>
              <a:gd name="connsiteX203" fmla="*/ 5476415 w 5662788"/>
              <a:gd name="connsiteY203" fmla="*/ 643094 h 1240971"/>
              <a:gd name="connsiteX204" fmla="*/ 5491487 w 5662788"/>
              <a:gd name="connsiteY204" fmla="*/ 617973 h 1240971"/>
              <a:gd name="connsiteX205" fmla="*/ 5506560 w 5662788"/>
              <a:gd name="connsiteY205" fmla="*/ 572756 h 1240971"/>
              <a:gd name="connsiteX206" fmla="*/ 5526656 w 5662788"/>
              <a:gd name="connsiteY206" fmla="*/ 522514 h 1240971"/>
              <a:gd name="connsiteX207" fmla="*/ 5546753 w 5662788"/>
              <a:gd name="connsiteY207" fmla="*/ 467248 h 1240971"/>
              <a:gd name="connsiteX208" fmla="*/ 5556802 w 5662788"/>
              <a:gd name="connsiteY208" fmla="*/ 411982 h 1240971"/>
              <a:gd name="connsiteX209" fmla="*/ 5566850 w 5662788"/>
              <a:gd name="connsiteY209" fmla="*/ 381837 h 1240971"/>
              <a:gd name="connsiteX210" fmla="*/ 5576898 w 5662788"/>
              <a:gd name="connsiteY210" fmla="*/ 356716 h 1240971"/>
              <a:gd name="connsiteX211" fmla="*/ 5596995 w 5662788"/>
              <a:gd name="connsiteY211" fmla="*/ 316523 h 1240971"/>
              <a:gd name="connsiteX212" fmla="*/ 5617092 w 5662788"/>
              <a:gd name="connsiteY212" fmla="*/ 246184 h 1240971"/>
              <a:gd name="connsiteX213" fmla="*/ 5622116 w 5662788"/>
              <a:gd name="connsiteY213" fmla="*/ 226088 h 1240971"/>
              <a:gd name="connsiteX214" fmla="*/ 5632164 w 5662788"/>
              <a:gd name="connsiteY214" fmla="*/ 216039 h 1240971"/>
              <a:gd name="connsiteX215" fmla="*/ 5637188 w 5662788"/>
              <a:gd name="connsiteY215" fmla="*/ 200967 h 1240971"/>
              <a:gd name="connsiteX216" fmla="*/ 5642213 w 5662788"/>
              <a:gd name="connsiteY216" fmla="*/ 180870 h 1240971"/>
              <a:gd name="connsiteX217" fmla="*/ 5652261 w 5662788"/>
              <a:gd name="connsiteY217" fmla="*/ 165798 h 1240971"/>
              <a:gd name="connsiteX218" fmla="*/ 5662309 w 5662788"/>
              <a:gd name="connsiteY218" fmla="*/ 115556 h 1240971"/>
              <a:gd name="connsiteX219" fmla="*/ 5657285 w 5662788"/>
              <a:gd name="connsiteY219" fmla="*/ 80387 h 1240971"/>
              <a:gd name="connsiteX220" fmla="*/ 5627140 w 5662788"/>
              <a:gd name="connsiteY220" fmla="*/ 75363 h 1240971"/>
              <a:gd name="connsiteX221" fmla="*/ 5586947 w 5662788"/>
              <a:gd name="connsiteY221" fmla="*/ 65314 h 1240971"/>
              <a:gd name="connsiteX222" fmla="*/ 5406076 w 5662788"/>
              <a:gd name="connsiteY222" fmla="*/ 70338 h 1240971"/>
              <a:gd name="connsiteX223" fmla="*/ 5345786 w 5662788"/>
              <a:gd name="connsiteY223" fmla="*/ 75363 h 1240971"/>
              <a:gd name="connsiteX224" fmla="*/ 5330714 w 5662788"/>
              <a:gd name="connsiteY224" fmla="*/ 80387 h 1240971"/>
              <a:gd name="connsiteX225" fmla="*/ 5255351 w 5662788"/>
              <a:gd name="connsiteY225" fmla="*/ 85411 h 1240971"/>
              <a:gd name="connsiteX226" fmla="*/ 5049360 w 5662788"/>
              <a:gd name="connsiteY226" fmla="*/ 80387 h 1240971"/>
              <a:gd name="connsiteX227" fmla="*/ 4989070 w 5662788"/>
              <a:gd name="connsiteY227" fmla="*/ 65314 h 1240971"/>
              <a:gd name="connsiteX228" fmla="*/ 4943852 w 5662788"/>
              <a:gd name="connsiteY228" fmla="*/ 60290 h 1240971"/>
              <a:gd name="connsiteX229" fmla="*/ 4823272 w 5662788"/>
              <a:gd name="connsiteY229" fmla="*/ 50242 h 1240971"/>
              <a:gd name="connsiteX230" fmla="*/ 4677571 w 5662788"/>
              <a:gd name="connsiteY230" fmla="*/ 55266 h 1240971"/>
              <a:gd name="connsiteX231" fmla="*/ 4647426 w 5662788"/>
              <a:gd name="connsiteY231" fmla="*/ 60290 h 1240971"/>
              <a:gd name="connsiteX232" fmla="*/ 4577087 w 5662788"/>
              <a:gd name="connsiteY232" fmla="*/ 65314 h 1240971"/>
              <a:gd name="connsiteX233" fmla="*/ 4486652 w 5662788"/>
              <a:gd name="connsiteY233" fmla="*/ 75363 h 1240971"/>
              <a:gd name="connsiteX234" fmla="*/ 4139984 w 5662788"/>
              <a:gd name="connsiteY234" fmla="*/ 60290 h 1240971"/>
              <a:gd name="connsiteX235" fmla="*/ 3918920 w 5662788"/>
              <a:gd name="connsiteY235" fmla="*/ 50242 h 1240971"/>
              <a:gd name="connsiteX236" fmla="*/ 3873703 w 5662788"/>
              <a:gd name="connsiteY236" fmla="*/ 45217 h 1240971"/>
              <a:gd name="connsiteX237" fmla="*/ 3687808 w 5662788"/>
              <a:gd name="connsiteY237" fmla="*/ 40193 h 1240971"/>
              <a:gd name="connsiteX238" fmla="*/ 3662687 w 5662788"/>
              <a:gd name="connsiteY238" fmla="*/ 35169 h 1240971"/>
              <a:gd name="connsiteX239" fmla="*/ 3627518 w 5662788"/>
              <a:gd name="connsiteY239" fmla="*/ 25121 h 1240971"/>
              <a:gd name="connsiteX240" fmla="*/ 3547131 w 5662788"/>
              <a:gd name="connsiteY240" fmla="*/ 20097 h 1240971"/>
              <a:gd name="connsiteX241" fmla="*/ 3310995 w 5662788"/>
              <a:gd name="connsiteY241" fmla="*/ 25121 h 1240971"/>
              <a:gd name="connsiteX242" fmla="*/ 3265777 w 5662788"/>
              <a:gd name="connsiteY242" fmla="*/ 30145 h 1240971"/>
              <a:gd name="connsiteX243" fmla="*/ 3175342 w 5662788"/>
              <a:gd name="connsiteY243" fmla="*/ 35169 h 1240971"/>
              <a:gd name="connsiteX244" fmla="*/ 2582489 w 5662788"/>
              <a:gd name="connsiteY244" fmla="*/ 45217 h 1240971"/>
              <a:gd name="connsiteX245" fmla="*/ 2255918 w 5662788"/>
              <a:gd name="connsiteY245" fmla="*/ 40193 h 1240971"/>
              <a:gd name="connsiteX246" fmla="*/ 1974564 w 5662788"/>
              <a:gd name="connsiteY246" fmla="*/ 30145 h 1240971"/>
              <a:gd name="connsiteX247" fmla="*/ 1944419 w 5662788"/>
              <a:gd name="connsiteY247" fmla="*/ 25121 h 1240971"/>
              <a:gd name="connsiteX248" fmla="*/ 1848960 w 5662788"/>
              <a:gd name="connsiteY248" fmla="*/ 20097 h 1240971"/>
              <a:gd name="connsiteX249" fmla="*/ 1768573 w 5662788"/>
              <a:gd name="connsiteY249" fmla="*/ 10048 h 1240971"/>
              <a:gd name="connsiteX250" fmla="*/ 1502292 w 5662788"/>
              <a:gd name="connsiteY250" fmla="*/ 20097 h 1240971"/>
              <a:gd name="connsiteX251" fmla="*/ 1467122 w 5662788"/>
              <a:gd name="connsiteY251" fmla="*/ 25121 h 1240971"/>
              <a:gd name="connsiteX252" fmla="*/ 1426929 w 5662788"/>
              <a:gd name="connsiteY252" fmla="*/ 30145 h 1240971"/>
              <a:gd name="connsiteX253" fmla="*/ 1341518 w 5662788"/>
              <a:gd name="connsiteY253" fmla="*/ 45217 h 1240971"/>
              <a:gd name="connsiteX254" fmla="*/ 1095333 w 5662788"/>
              <a:gd name="connsiteY254" fmla="*/ 35169 h 1240971"/>
              <a:gd name="connsiteX255" fmla="*/ 979777 w 5662788"/>
              <a:gd name="connsiteY255" fmla="*/ 20097 h 1240971"/>
              <a:gd name="connsiteX256" fmla="*/ 939584 w 5662788"/>
              <a:gd name="connsiteY256" fmla="*/ 10048 h 1240971"/>
              <a:gd name="connsiteX257" fmla="*/ 813980 w 5662788"/>
              <a:gd name="connsiteY257" fmla="*/ 0 h 1240971"/>
              <a:gd name="connsiteX258" fmla="*/ 743641 w 5662788"/>
              <a:gd name="connsiteY258" fmla="*/ 5024 h 1240971"/>
              <a:gd name="connsiteX259" fmla="*/ 582867 w 5662788"/>
              <a:gd name="connsiteY259" fmla="*/ 15072 h 1240971"/>
              <a:gd name="connsiteX260" fmla="*/ 432142 w 5662788"/>
              <a:gd name="connsiteY260" fmla="*/ 5024 h 1240971"/>
              <a:gd name="connsiteX261" fmla="*/ 412046 w 5662788"/>
              <a:gd name="connsiteY261" fmla="*/ 0 h 1240971"/>
              <a:gd name="connsiteX262" fmla="*/ 281417 w 5662788"/>
              <a:gd name="connsiteY262" fmla="*/ 10048 h 1240971"/>
              <a:gd name="connsiteX263" fmla="*/ 261320 w 5662788"/>
              <a:gd name="connsiteY263" fmla="*/ 15072 h 1240971"/>
              <a:gd name="connsiteX264" fmla="*/ 100547 w 5662788"/>
              <a:gd name="connsiteY264" fmla="*/ 20097 h 1240971"/>
              <a:gd name="connsiteX265" fmla="*/ 5087 w 5662788"/>
              <a:gd name="connsiteY265"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5399 w 5662788"/>
              <a:gd name="connsiteY194" fmla="*/ 80386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70369 w 5662788"/>
              <a:gd name="connsiteY221" fmla="*/ 39381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86947 w 5662407"/>
              <a:gd name="connsiteY220" fmla="*/ 65314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75040 w 5662407"/>
              <a:gd name="connsiteY220" fmla="*/ 39120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93265"/>
              <a:gd name="connsiteY0" fmla="*/ 30145 h 1240971"/>
              <a:gd name="connsiteX1" fmla="*/ 15136 w 5693265"/>
              <a:gd name="connsiteY1" fmla="*/ 115556 h 1240971"/>
              <a:gd name="connsiteX2" fmla="*/ 20160 w 5693265"/>
              <a:gd name="connsiteY2" fmla="*/ 150725 h 1240971"/>
              <a:gd name="connsiteX3" fmla="*/ 25184 w 5693265"/>
              <a:gd name="connsiteY3" fmla="*/ 236136 h 1240971"/>
              <a:gd name="connsiteX4" fmla="*/ 35232 w 5693265"/>
              <a:gd name="connsiteY4" fmla="*/ 311499 h 1240971"/>
              <a:gd name="connsiteX5" fmla="*/ 40256 w 5693265"/>
              <a:gd name="connsiteY5" fmla="*/ 783771 h 1240971"/>
              <a:gd name="connsiteX6" fmla="*/ 45281 w 5693265"/>
              <a:gd name="connsiteY6" fmla="*/ 864158 h 1240971"/>
              <a:gd name="connsiteX7" fmla="*/ 35232 w 5693265"/>
              <a:gd name="connsiteY7" fmla="*/ 1034980 h 1240971"/>
              <a:gd name="connsiteX8" fmla="*/ 25184 w 5693265"/>
              <a:gd name="connsiteY8" fmla="*/ 1100294 h 1240971"/>
              <a:gd name="connsiteX9" fmla="*/ 20160 w 5693265"/>
              <a:gd name="connsiteY9" fmla="*/ 1150536 h 1240971"/>
              <a:gd name="connsiteX10" fmla="*/ 25184 w 5693265"/>
              <a:gd name="connsiteY10" fmla="*/ 1170633 h 1240971"/>
              <a:gd name="connsiteX11" fmla="*/ 35232 w 5693265"/>
              <a:gd name="connsiteY11" fmla="*/ 1160584 h 1240971"/>
              <a:gd name="connsiteX12" fmla="*/ 55329 w 5693265"/>
              <a:gd name="connsiteY12" fmla="*/ 1100294 h 1240971"/>
              <a:gd name="connsiteX13" fmla="*/ 60353 w 5693265"/>
              <a:gd name="connsiteY13" fmla="*/ 1085222 h 1240971"/>
              <a:gd name="connsiteX14" fmla="*/ 70402 w 5693265"/>
              <a:gd name="connsiteY14" fmla="*/ 1075173 h 1240971"/>
              <a:gd name="connsiteX15" fmla="*/ 95522 w 5693265"/>
              <a:gd name="connsiteY15" fmla="*/ 1045028 h 1240971"/>
              <a:gd name="connsiteX16" fmla="*/ 110595 w 5693265"/>
              <a:gd name="connsiteY16" fmla="*/ 1040004 h 1240971"/>
              <a:gd name="connsiteX17" fmla="*/ 135716 w 5693265"/>
              <a:gd name="connsiteY17" fmla="*/ 1019908 h 1240971"/>
              <a:gd name="connsiteX18" fmla="*/ 150788 w 5693265"/>
              <a:gd name="connsiteY18" fmla="*/ 1009859 h 1240971"/>
              <a:gd name="connsiteX19" fmla="*/ 175909 w 5693265"/>
              <a:gd name="connsiteY19" fmla="*/ 994787 h 1240971"/>
              <a:gd name="connsiteX20" fmla="*/ 216103 w 5693265"/>
              <a:gd name="connsiteY20" fmla="*/ 984738 h 1240971"/>
              <a:gd name="connsiteX21" fmla="*/ 286441 w 5693265"/>
              <a:gd name="connsiteY21" fmla="*/ 994787 h 1240971"/>
              <a:gd name="connsiteX22" fmla="*/ 301514 w 5693265"/>
              <a:gd name="connsiteY22" fmla="*/ 1004835 h 1240971"/>
              <a:gd name="connsiteX23" fmla="*/ 321610 w 5693265"/>
              <a:gd name="connsiteY23" fmla="*/ 1034980 h 1240971"/>
              <a:gd name="connsiteX24" fmla="*/ 356780 w 5693265"/>
              <a:gd name="connsiteY24" fmla="*/ 1065125 h 1240971"/>
              <a:gd name="connsiteX25" fmla="*/ 366828 w 5693265"/>
              <a:gd name="connsiteY25" fmla="*/ 1080198 h 1240971"/>
              <a:gd name="connsiteX26" fmla="*/ 381900 w 5693265"/>
              <a:gd name="connsiteY26" fmla="*/ 1085222 h 1240971"/>
              <a:gd name="connsiteX27" fmla="*/ 396973 w 5693265"/>
              <a:gd name="connsiteY27" fmla="*/ 1095270 h 1240971"/>
              <a:gd name="connsiteX28" fmla="*/ 407021 w 5693265"/>
              <a:gd name="connsiteY28" fmla="*/ 1105319 h 1240971"/>
              <a:gd name="connsiteX29" fmla="*/ 422094 w 5693265"/>
              <a:gd name="connsiteY29" fmla="*/ 1110343 h 1240971"/>
              <a:gd name="connsiteX30" fmla="*/ 437166 w 5693265"/>
              <a:gd name="connsiteY30" fmla="*/ 1120391 h 1240971"/>
              <a:gd name="connsiteX31" fmla="*/ 467311 w 5693265"/>
              <a:gd name="connsiteY31" fmla="*/ 1130439 h 1240971"/>
              <a:gd name="connsiteX32" fmla="*/ 522577 w 5693265"/>
              <a:gd name="connsiteY32" fmla="*/ 1115367 h 1240971"/>
              <a:gd name="connsiteX33" fmla="*/ 552722 w 5693265"/>
              <a:gd name="connsiteY33" fmla="*/ 1075173 h 1240971"/>
              <a:gd name="connsiteX34" fmla="*/ 567795 w 5693265"/>
              <a:gd name="connsiteY34" fmla="*/ 1070149 h 1240971"/>
              <a:gd name="connsiteX35" fmla="*/ 582867 w 5693265"/>
              <a:gd name="connsiteY35" fmla="*/ 1060101 h 1240971"/>
              <a:gd name="connsiteX36" fmla="*/ 638133 w 5693265"/>
              <a:gd name="connsiteY36" fmla="*/ 1045028 h 1240971"/>
              <a:gd name="connsiteX37" fmla="*/ 653206 w 5693265"/>
              <a:gd name="connsiteY37" fmla="*/ 1040004 h 1240971"/>
              <a:gd name="connsiteX38" fmla="*/ 693399 w 5693265"/>
              <a:gd name="connsiteY38" fmla="*/ 1045028 h 1240971"/>
              <a:gd name="connsiteX39" fmla="*/ 723544 w 5693265"/>
              <a:gd name="connsiteY39" fmla="*/ 1055077 h 1240971"/>
              <a:gd name="connsiteX40" fmla="*/ 733593 w 5693265"/>
              <a:gd name="connsiteY40" fmla="*/ 1065125 h 1240971"/>
              <a:gd name="connsiteX41" fmla="*/ 768762 w 5693265"/>
              <a:gd name="connsiteY41" fmla="*/ 1080198 h 1240971"/>
              <a:gd name="connsiteX42" fmla="*/ 803931 w 5693265"/>
              <a:gd name="connsiteY42" fmla="*/ 1105319 h 1240971"/>
              <a:gd name="connsiteX43" fmla="*/ 834076 w 5693265"/>
              <a:gd name="connsiteY43" fmla="*/ 1130439 h 1240971"/>
              <a:gd name="connsiteX44" fmla="*/ 869246 w 5693265"/>
              <a:gd name="connsiteY44" fmla="*/ 1140488 h 1240971"/>
              <a:gd name="connsiteX45" fmla="*/ 909439 w 5693265"/>
              <a:gd name="connsiteY45" fmla="*/ 1175657 h 1240971"/>
              <a:gd name="connsiteX46" fmla="*/ 939584 w 5693265"/>
              <a:gd name="connsiteY46" fmla="*/ 1185705 h 1240971"/>
              <a:gd name="connsiteX47" fmla="*/ 979777 w 5693265"/>
              <a:gd name="connsiteY47" fmla="*/ 1180681 h 1240971"/>
              <a:gd name="connsiteX48" fmla="*/ 989826 w 5693265"/>
              <a:gd name="connsiteY48" fmla="*/ 1170633 h 1240971"/>
              <a:gd name="connsiteX49" fmla="*/ 1004898 w 5693265"/>
              <a:gd name="connsiteY49" fmla="*/ 1150536 h 1240971"/>
              <a:gd name="connsiteX50" fmla="*/ 1014947 w 5693265"/>
              <a:gd name="connsiteY50" fmla="*/ 1120391 h 1240971"/>
              <a:gd name="connsiteX51" fmla="*/ 1040067 w 5693265"/>
              <a:gd name="connsiteY51" fmla="*/ 1095270 h 1240971"/>
              <a:gd name="connsiteX52" fmla="*/ 1050116 w 5693265"/>
              <a:gd name="connsiteY52" fmla="*/ 1085222 h 1240971"/>
              <a:gd name="connsiteX53" fmla="*/ 1075237 w 5693265"/>
              <a:gd name="connsiteY53" fmla="*/ 1065125 h 1240971"/>
              <a:gd name="connsiteX54" fmla="*/ 1090309 w 5693265"/>
              <a:gd name="connsiteY54" fmla="*/ 1050053 h 1240971"/>
              <a:gd name="connsiteX55" fmla="*/ 1120454 w 5693265"/>
              <a:gd name="connsiteY55" fmla="*/ 1040004 h 1240971"/>
              <a:gd name="connsiteX56" fmla="*/ 1135527 w 5693265"/>
              <a:gd name="connsiteY56" fmla="*/ 1034980 h 1240971"/>
              <a:gd name="connsiteX57" fmla="*/ 1160648 w 5693265"/>
              <a:gd name="connsiteY57" fmla="*/ 1019908 h 1240971"/>
              <a:gd name="connsiteX58" fmla="*/ 1175720 w 5693265"/>
              <a:gd name="connsiteY58" fmla="*/ 1014883 h 1240971"/>
              <a:gd name="connsiteX59" fmla="*/ 1195817 w 5693265"/>
              <a:gd name="connsiteY59" fmla="*/ 1004835 h 1240971"/>
              <a:gd name="connsiteX60" fmla="*/ 1281228 w 5693265"/>
              <a:gd name="connsiteY60" fmla="*/ 1014883 h 1240971"/>
              <a:gd name="connsiteX61" fmla="*/ 1296300 w 5693265"/>
              <a:gd name="connsiteY61" fmla="*/ 1024932 h 1240971"/>
              <a:gd name="connsiteX62" fmla="*/ 1311373 w 5693265"/>
              <a:gd name="connsiteY62" fmla="*/ 1029956 h 1240971"/>
              <a:gd name="connsiteX63" fmla="*/ 1326446 w 5693265"/>
              <a:gd name="connsiteY63" fmla="*/ 1060101 h 1240971"/>
              <a:gd name="connsiteX64" fmla="*/ 1341518 w 5693265"/>
              <a:gd name="connsiteY64" fmla="*/ 1065125 h 1240971"/>
              <a:gd name="connsiteX65" fmla="*/ 1356591 w 5693265"/>
              <a:gd name="connsiteY65" fmla="*/ 1075173 h 1240971"/>
              <a:gd name="connsiteX66" fmla="*/ 1396784 w 5693265"/>
              <a:gd name="connsiteY66" fmla="*/ 1090246 h 1240971"/>
              <a:gd name="connsiteX67" fmla="*/ 1447026 w 5693265"/>
              <a:gd name="connsiteY67" fmla="*/ 1105319 h 1240971"/>
              <a:gd name="connsiteX68" fmla="*/ 1462098 w 5693265"/>
              <a:gd name="connsiteY68" fmla="*/ 1110343 h 1240971"/>
              <a:gd name="connsiteX69" fmla="*/ 1497267 w 5693265"/>
              <a:gd name="connsiteY69" fmla="*/ 1120391 h 1240971"/>
              <a:gd name="connsiteX70" fmla="*/ 1552533 w 5693265"/>
              <a:gd name="connsiteY70" fmla="*/ 1115367 h 1240971"/>
              <a:gd name="connsiteX71" fmla="*/ 1567606 w 5693265"/>
              <a:gd name="connsiteY71" fmla="*/ 1110343 h 1240971"/>
              <a:gd name="connsiteX72" fmla="*/ 1587703 w 5693265"/>
              <a:gd name="connsiteY72" fmla="*/ 1090246 h 1240971"/>
              <a:gd name="connsiteX73" fmla="*/ 1637944 w 5693265"/>
              <a:gd name="connsiteY73" fmla="*/ 1050053 h 1240971"/>
              <a:gd name="connsiteX74" fmla="*/ 1653017 w 5693265"/>
              <a:gd name="connsiteY74" fmla="*/ 1029956 h 1240971"/>
              <a:gd name="connsiteX75" fmla="*/ 1688186 w 5693265"/>
              <a:gd name="connsiteY75" fmla="*/ 1019908 h 1240971"/>
              <a:gd name="connsiteX76" fmla="*/ 1788670 w 5693265"/>
              <a:gd name="connsiteY76" fmla="*/ 1029956 h 1240971"/>
              <a:gd name="connsiteX77" fmla="*/ 1818815 w 5693265"/>
              <a:gd name="connsiteY77" fmla="*/ 1040004 h 1240971"/>
              <a:gd name="connsiteX78" fmla="*/ 1853984 w 5693265"/>
              <a:gd name="connsiteY78" fmla="*/ 1050053 h 1240971"/>
              <a:gd name="connsiteX79" fmla="*/ 1869056 w 5693265"/>
              <a:gd name="connsiteY79" fmla="*/ 1060101 h 1240971"/>
              <a:gd name="connsiteX80" fmla="*/ 1894177 w 5693265"/>
              <a:gd name="connsiteY80" fmla="*/ 1065125 h 1240971"/>
              <a:gd name="connsiteX81" fmla="*/ 1949443 w 5693265"/>
              <a:gd name="connsiteY81" fmla="*/ 1085222 h 1240971"/>
              <a:gd name="connsiteX82" fmla="*/ 1969540 w 5693265"/>
              <a:gd name="connsiteY82" fmla="*/ 1090246 h 1240971"/>
              <a:gd name="connsiteX83" fmla="*/ 2014758 w 5693265"/>
              <a:gd name="connsiteY83" fmla="*/ 1110343 h 1240971"/>
              <a:gd name="connsiteX84" fmla="*/ 2039878 w 5693265"/>
              <a:gd name="connsiteY84" fmla="*/ 1125415 h 1240971"/>
              <a:gd name="connsiteX85" fmla="*/ 2120265 w 5693265"/>
              <a:gd name="connsiteY85" fmla="*/ 1120391 h 1240971"/>
              <a:gd name="connsiteX86" fmla="*/ 2130314 w 5693265"/>
              <a:gd name="connsiteY86" fmla="*/ 1110343 h 1240971"/>
              <a:gd name="connsiteX87" fmla="*/ 2155435 w 5693265"/>
              <a:gd name="connsiteY87" fmla="*/ 1100294 h 1240971"/>
              <a:gd name="connsiteX88" fmla="*/ 2190604 w 5693265"/>
              <a:gd name="connsiteY88" fmla="*/ 1070149 h 1240971"/>
              <a:gd name="connsiteX89" fmla="*/ 2230797 w 5693265"/>
              <a:gd name="connsiteY89" fmla="*/ 1040004 h 1240971"/>
              <a:gd name="connsiteX90" fmla="*/ 2245870 w 5693265"/>
              <a:gd name="connsiteY90" fmla="*/ 1034980 h 1240971"/>
              <a:gd name="connsiteX91" fmla="*/ 2270991 w 5693265"/>
              <a:gd name="connsiteY91" fmla="*/ 1019908 h 1240971"/>
              <a:gd name="connsiteX92" fmla="*/ 2301136 w 5693265"/>
              <a:gd name="connsiteY92" fmla="*/ 994787 h 1240971"/>
              <a:gd name="connsiteX93" fmla="*/ 2316208 w 5693265"/>
              <a:gd name="connsiteY93" fmla="*/ 989763 h 1240971"/>
              <a:gd name="connsiteX94" fmla="*/ 2396595 w 5693265"/>
              <a:gd name="connsiteY94" fmla="*/ 984738 h 1240971"/>
              <a:gd name="connsiteX95" fmla="*/ 2426740 w 5693265"/>
              <a:gd name="connsiteY95" fmla="*/ 989763 h 1240971"/>
              <a:gd name="connsiteX96" fmla="*/ 2461909 w 5693265"/>
              <a:gd name="connsiteY96" fmla="*/ 1024932 h 1240971"/>
              <a:gd name="connsiteX97" fmla="*/ 2476982 w 5693265"/>
              <a:gd name="connsiteY97" fmla="*/ 1029956 h 1240971"/>
              <a:gd name="connsiteX98" fmla="*/ 2487030 w 5693265"/>
              <a:gd name="connsiteY98" fmla="*/ 1045028 h 1240971"/>
              <a:gd name="connsiteX99" fmla="*/ 2497078 w 5693265"/>
              <a:gd name="connsiteY99" fmla="*/ 1055077 h 1240971"/>
              <a:gd name="connsiteX100" fmla="*/ 2532248 w 5693265"/>
              <a:gd name="connsiteY100" fmla="*/ 1095270 h 1240971"/>
              <a:gd name="connsiteX101" fmla="*/ 2567417 w 5693265"/>
              <a:gd name="connsiteY101" fmla="*/ 1135464 h 1240971"/>
              <a:gd name="connsiteX102" fmla="*/ 2582489 w 5693265"/>
              <a:gd name="connsiteY102" fmla="*/ 1145512 h 1240971"/>
              <a:gd name="connsiteX103" fmla="*/ 2622683 w 5693265"/>
              <a:gd name="connsiteY103" fmla="*/ 1170633 h 1240971"/>
              <a:gd name="connsiteX104" fmla="*/ 2657852 w 5693265"/>
              <a:gd name="connsiteY104" fmla="*/ 1160584 h 1240971"/>
              <a:gd name="connsiteX105" fmla="*/ 2682973 w 5693265"/>
              <a:gd name="connsiteY105" fmla="*/ 1145512 h 1240971"/>
              <a:gd name="connsiteX106" fmla="*/ 2713118 w 5693265"/>
              <a:gd name="connsiteY106" fmla="*/ 1130439 h 1240971"/>
              <a:gd name="connsiteX107" fmla="*/ 2728191 w 5693265"/>
              <a:gd name="connsiteY107" fmla="*/ 1120391 h 1240971"/>
              <a:gd name="connsiteX108" fmla="*/ 2748287 w 5693265"/>
              <a:gd name="connsiteY108" fmla="*/ 1115367 h 1240971"/>
              <a:gd name="connsiteX109" fmla="*/ 2778432 w 5693265"/>
              <a:gd name="connsiteY109" fmla="*/ 1105319 h 1240971"/>
              <a:gd name="connsiteX110" fmla="*/ 2868867 w 5693265"/>
              <a:gd name="connsiteY110" fmla="*/ 1075173 h 1240971"/>
              <a:gd name="connsiteX111" fmla="*/ 2893988 w 5693265"/>
              <a:gd name="connsiteY111" fmla="*/ 1070149 h 1240971"/>
              <a:gd name="connsiteX112" fmla="*/ 2919109 w 5693265"/>
              <a:gd name="connsiteY112" fmla="*/ 1075173 h 1240971"/>
              <a:gd name="connsiteX113" fmla="*/ 2934182 w 5693265"/>
              <a:gd name="connsiteY113" fmla="*/ 1080198 h 1240971"/>
              <a:gd name="connsiteX114" fmla="*/ 2944230 w 5693265"/>
              <a:gd name="connsiteY114" fmla="*/ 1110343 h 1240971"/>
              <a:gd name="connsiteX115" fmla="*/ 2959303 w 5693265"/>
              <a:gd name="connsiteY115" fmla="*/ 1125415 h 1240971"/>
              <a:gd name="connsiteX116" fmla="*/ 2979399 w 5693265"/>
              <a:gd name="connsiteY116" fmla="*/ 1155560 h 1240971"/>
              <a:gd name="connsiteX117" fmla="*/ 2994472 w 5693265"/>
              <a:gd name="connsiteY117" fmla="*/ 1160584 h 1240971"/>
              <a:gd name="connsiteX118" fmla="*/ 3014569 w 5693265"/>
              <a:gd name="connsiteY118" fmla="*/ 1180681 h 1240971"/>
              <a:gd name="connsiteX119" fmla="*/ 3024617 w 5693265"/>
              <a:gd name="connsiteY119" fmla="*/ 1190730 h 1240971"/>
              <a:gd name="connsiteX120" fmla="*/ 3069835 w 5693265"/>
              <a:gd name="connsiteY120" fmla="*/ 1215850 h 1240971"/>
              <a:gd name="connsiteX121" fmla="*/ 3079883 w 5693265"/>
              <a:gd name="connsiteY121" fmla="*/ 1225899 h 1240971"/>
              <a:gd name="connsiteX122" fmla="*/ 3099980 w 5693265"/>
              <a:gd name="connsiteY122" fmla="*/ 1230923 h 1240971"/>
              <a:gd name="connsiteX123" fmla="*/ 3130125 w 5693265"/>
              <a:gd name="connsiteY123" fmla="*/ 1240971 h 1240971"/>
              <a:gd name="connsiteX124" fmla="*/ 3180366 w 5693265"/>
              <a:gd name="connsiteY124" fmla="*/ 1235947 h 1240971"/>
              <a:gd name="connsiteX125" fmla="*/ 3195439 w 5693265"/>
              <a:gd name="connsiteY125" fmla="*/ 1225899 h 1240971"/>
              <a:gd name="connsiteX126" fmla="*/ 3220560 w 5693265"/>
              <a:gd name="connsiteY126" fmla="*/ 1215850 h 1240971"/>
              <a:gd name="connsiteX127" fmla="*/ 3255729 w 5693265"/>
              <a:gd name="connsiteY127" fmla="*/ 1185705 h 1240971"/>
              <a:gd name="connsiteX128" fmla="*/ 3295922 w 5693265"/>
              <a:gd name="connsiteY128" fmla="*/ 1160584 h 1240971"/>
              <a:gd name="connsiteX129" fmla="*/ 3310995 w 5693265"/>
              <a:gd name="connsiteY129" fmla="*/ 1145512 h 1240971"/>
              <a:gd name="connsiteX130" fmla="*/ 3351188 w 5693265"/>
              <a:gd name="connsiteY130" fmla="*/ 1140488 h 1240971"/>
              <a:gd name="connsiteX131" fmla="*/ 3406454 w 5693265"/>
              <a:gd name="connsiteY131" fmla="*/ 1155560 h 1240971"/>
              <a:gd name="connsiteX132" fmla="*/ 3426551 w 5693265"/>
              <a:gd name="connsiteY132" fmla="*/ 1165609 h 1240971"/>
              <a:gd name="connsiteX133" fmla="*/ 3441624 w 5693265"/>
              <a:gd name="connsiteY133" fmla="*/ 1175657 h 1240971"/>
              <a:gd name="connsiteX134" fmla="*/ 3456696 w 5693265"/>
              <a:gd name="connsiteY134" fmla="*/ 1180681 h 1240971"/>
              <a:gd name="connsiteX135" fmla="*/ 3466744 w 5693265"/>
              <a:gd name="connsiteY135" fmla="*/ 1195754 h 1240971"/>
              <a:gd name="connsiteX136" fmla="*/ 3527035 w 5693265"/>
              <a:gd name="connsiteY136" fmla="*/ 1200778 h 1240971"/>
              <a:gd name="connsiteX137" fmla="*/ 3542107 w 5693265"/>
              <a:gd name="connsiteY137" fmla="*/ 1190730 h 1240971"/>
              <a:gd name="connsiteX138" fmla="*/ 3567228 w 5693265"/>
              <a:gd name="connsiteY138" fmla="*/ 1180681 h 1240971"/>
              <a:gd name="connsiteX139" fmla="*/ 3587325 w 5693265"/>
              <a:gd name="connsiteY139" fmla="*/ 1150536 h 1240971"/>
              <a:gd name="connsiteX140" fmla="*/ 3617470 w 5693265"/>
              <a:gd name="connsiteY140" fmla="*/ 1125415 h 1240971"/>
              <a:gd name="connsiteX141" fmla="*/ 3632542 w 5693265"/>
              <a:gd name="connsiteY141" fmla="*/ 1105319 h 1240971"/>
              <a:gd name="connsiteX142" fmla="*/ 3662687 w 5693265"/>
              <a:gd name="connsiteY142" fmla="*/ 1085222 h 1240971"/>
              <a:gd name="connsiteX143" fmla="*/ 3697856 w 5693265"/>
              <a:gd name="connsiteY143" fmla="*/ 1070149 h 1240971"/>
              <a:gd name="connsiteX144" fmla="*/ 3707905 w 5693265"/>
              <a:gd name="connsiteY144" fmla="*/ 1060101 h 1240971"/>
              <a:gd name="connsiteX145" fmla="*/ 3743074 w 5693265"/>
              <a:gd name="connsiteY145" fmla="*/ 1040004 h 1240971"/>
              <a:gd name="connsiteX146" fmla="*/ 3813413 w 5693265"/>
              <a:gd name="connsiteY146" fmla="*/ 1024932 h 1240971"/>
              <a:gd name="connsiteX147" fmla="*/ 3833509 w 5693265"/>
              <a:gd name="connsiteY147" fmla="*/ 1014883 h 1240971"/>
              <a:gd name="connsiteX148" fmla="*/ 3858630 w 5693265"/>
              <a:gd name="connsiteY148" fmla="*/ 1009859 h 1240971"/>
              <a:gd name="connsiteX149" fmla="*/ 3873703 w 5693265"/>
              <a:gd name="connsiteY149" fmla="*/ 1004835 h 1240971"/>
              <a:gd name="connsiteX150" fmla="*/ 3923944 w 5693265"/>
              <a:gd name="connsiteY150" fmla="*/ 1014883 h 1240971"/>
              <a:gd name="connsiteX151" fmla="*/ 3933993 w 5693265"/>
              <a:gd name="connsiteY151" fmla="*/ 1029956 h 1240971"/>
              <a:gd name="connsiteX152" fmla="*/ 3964138 w 5693265"/>
              <a:gd name="connsiteY152" fmla="*/ 1075173 h 1240971"/>
              <a:gd name="connsiteX153" fmla="*/ 3969162 w 5693265"/>
              <a:gd name="connsiteY153" fmla="*/ 1100294 h 1240971"/>
              <a:gd name="connsiteX154" fmla="*/ 3979210 w 5693265"/>
              <a:gd name="connsiteY154" fmla="*/ 1110343 h 1240971"/>
              <a:gd name="connsiteX155" fmla="*/ 3984235 w 5693265"/>
              <a:gd name="connsiteY155" fmla="*/ 1130439 h 1240971"/>
              <a:gd name="connsiteX156" fmla="*/ 4019404 w 5693265"/>
              <a:gd name="connsiteY156" fmla="*/ 1165609 h 1240971"/>
              <a:gd name="connsiteX157" fmla="*/ 4064621 w 5693265"/>
              <a:gd name="connsiteY157" fmla="*/ 1150536 h 1240971"/>
              <a:gd name="connsiteX158" fmla="*/ 4079694 w 5693265"/>
              <a:gd name="connsiteY158" fmla="*/ 1125415 h 1240971"/>
              <a:gd name="connsiteX159" fmla="*/ 4099791 w 5693265"/>
              <a:gd name="connsiteY159" fmla="*/ 1105319 h 1240971"/>
              <a:gd name="connsiteX160" fmla="*/ 4129936 w 5693265"/>
              <a:gd name="connsiteY160" fmla="*/ 1075173 h 1240971"/>
              <a:gd name="connsiteX161" fmla="*/ 4150032 w 5693265"/>
              <a:gd name="connsiteY161" fmla="*/ 1040004 h 1240971"/>
              <a:gd name="connsiteX162" fmla="*/ 4160081 w 5693265"/>
              <a:gd name="connsiteY162" fmla="*/ 1019908 h 1240971"/>
              <a:gd name="connsiteX163" fmla="*/ 4165105 w 5693265"/>
              <a:gd name="connsiteY163" fmla="*/ 1004835 h 1240971"/>
              <a:gd name="connsiteX164" fmla="*/ 4185202 w 5693265"/>
              <a:gd name="connsiteY164" fmla="*/ 984738 h 1240971"/>
              <a:gd name="connsiteX165" fmla="*/ 4200274 w 5693265"/>
              <a:gd name="connsiteY165" fmla="*/ 979714 h 1240971"/>
              <a:gd name="connsiteX166" fmla="*/ 4235443 w 5693265"/>
              <a:gd name="connsiteY166" fmla="*/ 954593 h 1240971"/>
              <a:gd name="connsiteX167" fmla="*/ 4275637 w 5693265"/>
              <a:gd name="connsiteY167" fmla="*/ 934497 h 1240971"/>
              <a:gd name="connsiteX168" fmla="*/ 4310806 w 5693265"/>
              <a:gd name="connsiteY168" fmla="*/ 914400 h 1240971"/>
              <a:gd name="connsiteX169" fmla="*/ 4325878 w 5693265"/>
              <a:gd name="connsiteY169" fmla="*/ 904352 h 1240971"/>
              <a:gd name="connsiteX170" fmla="*/ 4381144 w 5693265"/>
              <a:gd name="connsiteY170" fmla="*/ 904352 h 1240971"/>
              <a:gd name="connsiteX171" fmla="*/ 4401241 w 5693265"/>
              <a:gd name="connsiteY171" fmla="*/ 914400 h 1240971"/>
              <a:gd name="connsiteX172" fmla="*/ 4416314 w 5693265"/>
              <a:gd name="connsiteY172" fmla="*/ 919424 h 1240971"/>
              <a:gd name="connsiteX173" fmla="*/ 4431386 w 5693265"/>
              <a:gd name="connsiteY173" fmla="*/ 929472 h 1240971"/>
              <a:gd name="connsiteX174" fmla="*/ 4456507 w 5693265"/>
              <a:gd name="connsiteY174" fmla="*/ 974690 h 1240971"/>
              <a:gd name="connsiteX175" fmla="*/ 4476604 w 5693265"/>
              <a:gd name="connsiteY175" fmla="*/ 999811 h 1240971"/>
              <a:gd name="connsiteX176" fmla="*/ 4567039 w 5693265"/>
              <a:gd name="connsiteY176" fmla="*/ 994787 h 1240971"/>
              <a:gd name="connsiteX177" fmla="*/ 4597184 w 5693265"/>
              <a:gd name="connsiteY177" fmla="*/ 969666 h 1240971"/>
              <a:gd name="connsiteX178" fmla="*/ 4617281 w 5693265"/>
              <a:gd name="connsiteY178" fmla="*/ 959617 h 1240971"/>
              <a:gd name="connsiteX179" fmla="*/ 4632353 w 5693265"/>
              <a:gd name="connsiteY179" fmla="*/ 944545 h 1240971"/>
              <a:gd name="connsiteX180" fmla="*/ 4652450 w 5693265"/>
              <a:gd name="connsiteY180" fmla="*/ 934497 h 1240971"/>
              <a:gd name="connsiteX181" fmla="*/ 4672547 w 5693265"/>
              <a:gd name="connsiteY181" fmla="*/ 919424 h 1240971"/>
              <a:gd name="connsiteX182" fmla="*/ 4737861 w 5693265"/>
              <a:gd name="connsiteY182" fmla="*/ 884255 h 1240971"/>
              <a:gd name="connsiteX183" fmla="*/ 4762982 w 5693265"/>
              <a:gd name="connsiteY183" fmla="*/ 879231 h 1240971"/>
              <a:gd name="connsiteX184" fmla="*/ 4778054 w 5693265"/>
              <a:gd name="connsiteY184" fmla="*/ 874206 h 1240971"/>
              <a:gd name="connsiteX185" fmla="*/ 4819294 w 5693265"/>
              <a:gd name="connsiteY185" fmla="*/ 873944 h 1240971"/>
              <a:gd name="connsiteX186" fmla="*/ 4877465 w 5693265"/>
              <a:gd name="connsiteY186" fmla="*/ 895638 h 1240971"/>
              <a:gd name="connsiteX187" fmla="*/ 4935347 w 5693265"/>
              <a:gd name="connsiteY187" fmla="*/ 934523 h 1240971"/>
              <a:gd name="connsiteX188" fmla="*/ 4995402 w 5693265"/>
              <a:gd name="connsiteY188" fmla="*/ 1006746 h 1240971"/>
              <a:gd name="connsiteX189" fmla="*/ 5024762 w 5693265"/>
              <a:gd name="connsiteY189" fmla="*/ 1051963 h 1240971"/>
              <a:gd name="connsiteX190" fmla="*/ 5092223 w 5693265"/>
              <a:gd name="connsiteY190" fmla="*/ 1016506 h 1240971"/>
              <a:gd name="connsiteX191" fmla="*/ 5144322 w 5693265"/>
              <a:gd name="connsiteY191" fmla="*/ 948261 h 1240971"/>
              <a:gd name="connsiteX192" fmla="*/ 5189252 w 5693265"/>
              <a:gd name="connsiteY192" fmla="*/ 886112 h 1240971"/>
              <a:gd name="connsiteX193" fmla="*/ 5226279 w 5693265"/>
              <a:gd name="connsiteY193" fmla="*/ 856230 h 1240971"/>
              <a:gd name="connsiteX194" fmla="*/ 5260637 w 5693265"/>
              <a:gd name="connsiteY194" fmla="*/ 822918 h 1240971"/>
              <a:gd name="connsiteX195" fmla="*/ 5295282 w 5693265"/>
              <a:gd name="connsiteY195" fmla="*/ 800440 h 1240971"/>
              <a:gd name="connsiteX196" fmla="*/ 5334430 w 5693265"/>
              <a:gd name="connsiteY196" fmla="*/ 794893 h 1240971"/>
              <a:gd name="connsiteX197" fmla="*/ 5412174 w 5693265"/>
              <a:gd name="connsiteY197" fmla="*/ 824252 h 1240971"/>
              <a:gd name="connsiteX198" fmla="*/ 5431197 w 5693265"/>
              <a:gd name="connsiteY198" fmla="*/ 768699 h 1240971"/>
              <a:gd name="connsiteX199" fmla="*/ 5441246 w 5693265"/>
              <a:gd name="connsiteY199" fmla="*/ 753626 h 1240971"/>
              <a:gd name="connsiteX200" fmla="*/ 5456318 w 5693265"/>
              <a:gd name="connsiteY200" fmla="*/ 708409 h 1240971"/>
              <a:gd name="connsiteX201" fmla="*/ 5466366 w 5693265"/>
              <a:gd name="connsiteY201" fmla="*/ 683288 h 1240971"/>
              <a:gd name="connsiteX202" fmla="*/ 5476415 w 5693265"/>
              <a:gd name="connsiteY202" fmla="*/ 643094 h 1240971"/>
              <a:gd name="connsiteX203" fmla="*/ 5491487 w 5693265"/>
              <a:gd name="connsiteY203" fmla="*/ 617973 h 1240971"/>
              <a:gd name="connsiteX204" fmla="*/ 5506560 w 5693265"/>
              <a:gd name="connsiteY204" fmla="*/ 572756 h 1240971"/>
              <a:gd name="connsiteX205" fmla="*/ 5526656 w 5693265"/>
              <a:gd name="connsiteY205" fmla="*/ 522514 h 1240971"/>
              <a:gd name="connsiteX206" fmla="*/ 5546753 w 5693265"/>
              <a:gd name="connsiteY206" fmla="*/ 467248 h 1240971"/>
              <a:gd name="connsiteX207" fmla="*/ 5556802 w 5693265"/>
              <a:gd name="connsiteY207" fmla="*/ 411982 h 1240971"/>
              <a:gd name="connsiteX208" fmla="*/ 5566850 w 5693265"/>
              <a:gd name="connsiteY208" fmla="*/ 381837 h 1240971"/>
              <a:gd name="connsiteX209" fmla="*/ 5576898 w 5693265"/>
              <a:gd name="connsiteY209" fmla="*/ 356716 h 1240971"/>
              <a:gd name="connsiteX210" fmla="*/ 5596995 w 5693265"/>
              <a:gd name="connsiteY210" fmla="*/ 316523 h 1240971"/>
              <a:gd name="connsiteX211" fmla="*/ 5617092 w 5693265"/>
              <a:gd name="connsiteY211" fmla="*/ 246184 h 1240971"/>
              <a:gd name="connsiteX212" fmla="*/ 5622116 w 5693265"/>
              <a:gd name="connsiteY212" fmla="*/ 226088 h 1240971"/>
              <a:gd name="connsiteX213" fmla="*/ 5632164 w 5693265"/>
              <a:gd name="connsiteY213" fmla="*/ 216039 h 1240971"/>
              <a:gd name="connsiteX214" fmla="*/ 5637188 w 5693265"/>
              <a:gd name="connsiteY214" fmla="*/ 200967 h 1240971"/>
              <a:gd name="connsiteX215" fmla="*/ 5642213 w 5693265"/>
              <a:gd name="connsiteY215" fmla="*/ 180870 h 1240971"/>
              <a:gd name="connsiteX216" fmla="*/ 5652261 w 5693265"/>
              <a:gd name="connsiteY216" fmla="*/ 165798 h 1240971"/>
              <a:gd name="connsiteX217" fmla="*/ 5693265 w 5693265"/>
              <a:gd name="connsiteY217" fmla="*/ 101268 h 1240971"/>
              <a:gd name="connsiteX218" fmla="*/ 5657285 w 5693265"/>
              <a:gd name="connsiteY218" fmla="*/ 80387 h 1240971"/>
              <a:gd name="connsiteX219" fmla="*/ 5624759 w 5693265"/>
              <a:gd name="connsiteY219" fmla="*/ 46788 h 1240971"/>
              <a:gd name="connsiteX220" fmla="*/ 5575040 w 5693265"/>
              <a:gd name="connsiteY220" fmla="*/ 39120 h 1240971"/>
              <a:gd name="connsiteX221" fmla="*/ 5470369 w 5693265"/>
              <a:gd name="connsiteY221" fmla="*/ 39381 h 1240971"/>
              <a:gd name="connsiteX222" fmla="*/ 5379124 w 5693265"/>
              <a:gd name="connsiteY222" fmla="*/ 39644 h 1240971"/>
              <a:gd name="connsiteX223" fmla="*/ 5323570 w 5693265"/>
              <a:gd name="connsiteY223" fmla="*/ 61337 h 1240971"/>
              <a:gd name="connsiteX224" fmla="*/ 5238682 w 5693265"/>
              <a:gd name="connsiteY224" fmla="*/ 54455 h 1240971"/>
              <a:gd name="connsiteX225" fmla="*/ 5075554 w 5693265"/>
              <a:gd name="connsiteY225" fmla="*/ 56574 h 1240971"/>
              <a:gd name="connsiteX226" fmla="*/ 4989070 w 5693265"/>
              <a:gd name="connsiteY226" fmla="*/ 65314 h 1240971"/>
              <a:gd name="connsiteX227" fmla="*/ 4943852 w 5693265"/>
              <a:gd name="connsiteY227" fmla="*/ 60290 h 1240971"/>
              <a:gd name="connsiteX228" fmla="*/ 4823272 w 5693265"/>
              <a:gd name="connsiteY228" fmla="*/ 50242 h 1240971"/>
              <a:gd name="connsiteX229" fmla="*/ 4677571 w 5693265"/>
              <a:gd name="connsiteY229" fmla="*/ 55266 h 1240971"/>
              <a:gd name="connsiteX230" fmla="*/ 4647426 w 5693265"/>
              <a:gd name="connsiteY230" fmla="*/ 60290 h 1240971"/>
              <a:gd name="connsiteX231" fmla="*/ 4577087 w 5693265"/>
              <a:gd name="connsiteY231" fmla="*/ 65314 h 1240971"/>
              <a:gd name="connsiteX232" fmla="*/ 4486652 w 5693265"/>
              <a:gd name="connsiteY232" fmla="*/ 75363 h 1240971"/>
              <a:gd name="connsiteX233" fmla="*/ 4139984 w 5693265"/>
              <a:gd name="connsiteY233" fmla="*/ 60290 h 1240971"/>
              <a:gd name="connsiteX234" fmla="*/ 3918920 w 5693265"/>
              <a:gd name="connsiteY234" fmla="*/ 50242 h 1240971"/>
              <a:gd name="connsiteX235" fmla="*/ 3873703 w 5693265"/>
              <a:gd name="connsiteY235" fmla="*/ 45217 h 1240971"/>
              <a:gd name="connsiteX236" fmla="*/ 3687808 w 5693265"/>
              <a:gd name="connsiteY236" fmla="*/ 40193 h 1240971"/>
              <a:gd name="connsiteX237" fmla="*/ 3662687 w 5693265"/>
              <a:gd name="connsiteY237" fmla="*/ 35169 h 1240971"/>
              <a:gd name="connsiteX238" fmla="*/ 3627518 w 5693265"/>
              <a:gd name="connsiteY238" fmla="*/ 25121 h 1240971"/>
              <a:gd name="connsiteX239" fmla="*/ 3547131 w 5693265"/>
              <a:gd name="connsiteY239" fmla="*/ 20097 h 1240971"/>
              <a:gd name="connsiteX240" fmla="*/ 3310995 w 5693265"/>
              <a:gd name="connsiteY240" fmla="*/ 25121 h 1240971"/>
              <a:gd name="connsiteX241" fmla="*/ 3265777 w 5693265"/>
              <a:gd name="connsiteY241" fmla="*/ 30145 h 1240971"/>
              <a:gd name="connsiteX242" fmla="*/ 3175342 w 5693265"/>
              <a:gd name="connsiteY242" fmla="*/ 35169 h 1240971"/>
              <a:gd name="connsiteX243" fmla="*/ 2582489 w 5693265"/>
              <a:gd name="connsiteY243" fmla="*/ 45217 h 1240971"/>
              <a:gd name="connsiteX244" fmla="*/ 2255918 w 5693265"/>
              <a:gd name="connsiteY244" fmla="*/ 40193 h 1240971"/>
              <a:gd name="connsiteX245" fmla="*/ 1974564 w 5693265"/>
              <a:gd name="connsiteY245" fmla="*/ 30145 h 1240971"/>
              <a:gd name="connsiteX246" fmla="*/ 1944419 w 5693265"/>
              <a:gd name="connsiteY246" fmla="*/ 25121 h 1240971"/>
              <a:gd name="connsiteX247" fmla="*/ 1848960 w 5693265"/>
              <a:gd name="connsiteY247" fmla="*/ 20097 h 1240971"/>
              <a:gd name="connsiteX248" fmla="*/ 1768573 w 5693265"/>
              <a:gd name="connsiteY248" fmla="*/ 10048 h 1240971"/>
              <a:gd name="connsiteX249" fmla="*/ 1502292 w 5693265"/>
              <a:gd name="connsiteY249" fmla="*/ 20097 h 1240971"/>
              <a:gd name="connsiteX250" fmla="*/ 1467122 w 5693265"/>
              <a:gd name="connsiteY250" fmla="*/ 25121 h 1240971"/>
              <a:gd name="connsiteX251" fmla="*/ 1426929 w 5693265"/>
              <a:gd name="connsiteY251" fmla="*/ 30145 h 1240971"/>
              <a:gd name="connsiteX252" fmla="*/ 1341518 w 5693265"/>
              <a:gd name="connsiteY252" fmla="*/ 45217 h 1240971"/>
              <a:gd name="connsiteX253" fmla="*/ 1095333 w 5693265"/>
              <a:gd name="connsiteY253" fmla="*/ 35169 h 1240971"/>
              <a:gd name="connsiteX254" fmla="*/ 979777 w 5693265"/>
              <a:gd name="connsiteY254" fmla="*/ 20097 h 1240971"/>
              <a:gd name="connsiteX255" fmla="*/ 939584 w 5693265"/>
              <a:gd name="connsiteY255" fmla="*/ 10048 h 1240971"/>
              <a:gd name="connsiteX256" fmla="*/ 813980 w 5693265"/>
              <a:gd name="connsiteY256" fmla="*/ 0 h 1240971"/>
              <a:gd name="connsiteX257" fmla="*/ 743641 w 5693265"/>
              <a:gd name="connsiteY257" fmla="*/ 5024 h 1240971"/>
              <a:gd name="connsiteX258" fmla="*/ 582867 w 5693265"/>
              <a:gd name="connsiteY258" fmla="*/ 15072 h 1240971"/>
              <a:gd name="connsiteX259" fmla="*/ 432142 w 5693265"/>
              <a:gd name="connsiteY259" fmla="*/ 5024 h 1240971"/>
              <a:gd name="connsiteX260" fmla="*/ 412046 w 5693265"/>
              <a:gd name="connsiteY260" fmla="*/ 0 h 1240971"/>
              <a:gd name="connsiteX261" fmla="*/ 281417 w 5693265"/>
              <a:gd name="connsiteY261" fmla="*/ 10048 h 1240971"/>
              <a:gd name="connsiteX262" fmla="*/ 261320 w 5693265"/>
              <a:gd name="connsiteY262" fmla="*/ 15072 h 1240971"/>
              <a:gd name="connsiteX263" fmla="*/ 100547 w 5693265"/>
              <a:gd name="connsiteY263" fmla="*/ 20097 h 1240971"/>
              <a:gd name="connsiteX264" fmla="*/ 5087 w 5693265"/>
              <a:gd name="connsiteY264" fmla="*/ 30145 h 1240971"/>
              <a:gd name="connsiteX0" fmla="*/ 5087 w 5731022"/>
              <a:gd name="connsiteY0" fmla="*/ 30145 h 1240971"/>
              <a:gd name="connsiteX1" fmla="*/ 15136 w 5731022"/>
              <a:gd name="connsiteY1" fmla="*/ 115556 h 1240971"/>
              <a:gd name="connsiteX2" fmla="*/ 20160 w 5731022"/>
              <a:gd name="connsiteY2" fmla="*/ 150725 h 1240971"/>
              <a:gd name="connsiteX3" fmla="*/ 25184 w 5731022"/>
              <a:gd name="connsiteY3" fmla="*/ 236136 h 1240971"/>
              <a:gd name="connsiteX4" fmla="*/ 35232 w 5731022"/>
              <a:gd name="connsiteY4" fmla="*/ 311499 h 1240971"/>
              <a:gd name="connsiteX5" fmla="*/ 40256 w 5731022"/>
              <a:gd name="connsiteY5" fmla="*/ 783771 h 1240971"/>
              <a:gd name="connsiteX6" fmla="*/ 45281 w 5731022"/>
              <a:gd name="connsiteY6" fmla="*/ 864158 h 1240971"/>
              <a:gd name="connsiteX7" fmla="*/ 35232 w 5731022"/>
              <a:gd name="connsiteY7" fmla="*/ 1034980 h 1240971"/>
              <a:gd name="connsiteX8" fmla="*/ 25184 w 5731022"/>
              <a:gd name="connsiteY8" fmla="*/ 1100294 h 1240971"/>
              <a:gd name="connsiteX9" fmla="*/ 20160 w 5731022"/>
              <a:gd name="connsiteY9" fmla="*/ 1150536 h 1240971"/>
              <a:gd name="connsiteX10" fmla="*/ 25184 w 5731022"/>
              <a:gd name="connsiteY10" fmla="*/ 1170633 h 1240971"/>
              <a:gd name="connsiteX11" fmla="*/ 35232 w 5731022"/>
              <a:gd name="connsiteY11" fmla="*/ 1160584 h 1240971"/>
              <a:gd name="connsiteX12" fmla="*/ 55329 w 5731022"/>
              <a:gd name="connsiteY12" fmla="*/ 1100294 h 1240971"/>
              <a:gd name="connsiteX13" fmla="*/ 60353 w 5731022"/>
              <a:gd name="connsiteY13" fmla="*/ 1085222 h 1240971"/>
              <a:gd name="connsiteX14" fmla="*/ 70402 w 5731022"/>
              <a:gd name="connsiteY14" fmla="*/ 1075173 h 1240971"/>
              <a:gd name="connsiteX15" fmla="*/ 95522 w 5731022"/>
              <a:gd name="connsiteY15" fmla="*/ 1045028 h 1240971"/>
              <a:gd name="connsiteX16" fmla="*/ 110595 w 5731022"/>
              <a:gd name="connsiteY16" fmla="*/ 1040004 h 1240971"/>
              <a:gd name="connsiteX17" fmla="*/ 135716 w 5731022"/>
              <a:gd name="connsiteY17" fmla="*/ 1019908 h 1240971"/>
              <a:gd name="connsiteX18" fmla="*/ 150788 w 5731022"/>
              <a:gd name="connsiteY18" fmla="*/ 1009859 h 1240971"/>
              <a:gd name="connsiteX19" fmla="*/ 175909 w 5731022"/>
              <a:gd name="connsiteY19" fmla="*/ 994787 h 1240971"/>
              <a:gd name="connsiteX20" fmla="*/ 216103 w 5731022"/>
              <a:gd name="connsiteY20" fmla="*/ 984738 h 1240971"/>
              <a:gd name="connsiteX21" fmla="*/ 286441 w 5731022"/>
              <a:gd name="connsiteY21" fmla="*/ 994787 h 1240971"/>
              <a:gd name="connsiteX22" fmla="*/ 301514 w 5731022"/>
              <a:gd name="connsiteY22" fmla="*/ 1004835 h 1240971"/>
              <a:gd name="connsiteX23" fmla="*/ 321610 w 5731022"/>
              <a:gd name="connsiteY23" fmla="*/ 1034980 h 1240971"/>
              <a:gd name="connsiteX24" fmla="*/ 356780 w 5731022"/>
              <a:gd name="connsiteY24" fmla="*/ 1065125 h 1240971"/>
              <a:gd name="connsiteX25" fmla="*/ 366828 w 5731022"/>
              <a:gd name="connsiteY25" fmla="*/ 1080198 h 1240971"/>
              <a:gd name="connsiteX26" fmla="*/ 381900 w 5731022"/>
              <a:gd name="connsiteY26" fmla="*/ 1085222 h 1240971"/>
              <a:gd name="connsiteX27" fmla="*/ 396973 w 5731022"/>
              <a:gd name="connsiteY27" fmla="*/ 1095270 h 1240971"/>
              <a:gd name="connsiteX28" fmla="*/ 407021 w 5731022"/>
              <a:gd name="connsiteY28" fmla="*/ 1105319 h 1240971"/>
              <a:gd name="connsiteX29" fmla="*/ 422094 w 5731022"/>
              <a:gd name="connsiteY29" fmla="*/ 1110343 h 1240971"/>
              <a:gd name="connsiteX30" fmla="*/ 437166 w 5731022"/>
              <a:gd name="connsiteY30" fmla="*/ 1120391 h 1240971"/>
              <a:gd name="connsiteX31" fmla="*/ 467311 w 5731022"/>
              <a:gd name="connsiteY31" fmla="*/ 1130439 h 1240971"/>
              <a:gd name="connsiteX32" fmla="*/ 522577 w 5731022"/>
              <a:gd name="connsiteY32" fmla="*/ 1115367 h 1240971"/>
              <a:gd name="connsiteX33" fmla="*/ 552722 w 5731022"/>
              <a:gd name="connsiteY33" fmla="*/ 1075173 h 1240971"/>
              <a:gd name="connsiteX34" fmla="*/ 567795 w 5731022"/>
              <a:gd name="connsiteY34" fmla="*/ 1070149 h 1240971"/>
              <a:gd name="connsiteX35" fmla="*/ 582867 w 5731022"/>
              <a:gd name="connsiteY35" fmla="*/ 1060101 h 1240971"/>
              <a:gd name="connsiteX36" fmla="*/ 638133 w 5731022"/>
              <a:gd name="connsiteY36" fmla="*/ 1045028 h 1240971"/>
              <a:gd name="connsiteX37" fmla="*/ 653206 w 5731022"/>
              <a:gd name="connsiteY37" fmla="*/ 1040004 h 1240971"/>
              <a:gd name="connsiteX38" fmla="*/ 693399 w 5731022"/>
              <a:gd name="connsiteY38" fmla="*/ 1045028 h 1240971"/>
              <a:gd name="connsiteX39" fmla="*/ 723544 w 5731022"/>
              <a:gd name="connsiteY39" fmla="*/ 1055077 h 1240971"/>
              <a:gd name="connsiteX40" fmla="*/ 733593 w 5731022"/>
              <a:gd name="connsiteY40" fmla="*/ 1065125 h 1240971"/>
              <a:gd name="connsiteX41" fmla="*/ 768762 w 5731022"/>
              <a:gd name="connsiteY41" fmla="*/ 1080198 h 1240971"/>
              <a:gd name="connsiteX42" fmla="*/ 803931 w 5731022"/>
              <a:gd name="connsiteY42" fmla="*/ 1105319 h 1240971"/>
              <a:gd name="connsiteX43" fmla="*/ 834076 w 5731022"/>
              <a:gd name="connsiteY43" fmla="*/ 1130439 h 1240971"/>
              <a:gd name="connsiteX44" fmla="*/ 869246 w 5731022"/>
              <a:gd name="connsiteY44" fmla="*/ 1140488 h 1240971"/>
              <a:gd name="connsiteX45" fmla="*/ 909439 w 5731022"/>
              <a:gd name="connsiteY45" fmla="*/ 1175657 h 1240971"/>
              <a:gd name="connsiteX46" fmla="*/ 939584 w 5731022"/>
              <a:gd name="connsiteY46" fmla="*/ 1185705 h 1240971"/>
              <a:gd name="connsiteX47" fmla="*/ 979777 w 5731022"/>
              <a:gd name="connsiteY47" fmla="*/ 1180681 h 1240971"/>
              <a:gd name="connsiteX48" fmla="*/ 989826 w 5731022"/>
              <a:gd name="connsiteY48" fmla="*/ 1170633 h 1240971"/>
              <a:gd name="connsiteX49" fmla="*/ 1004898 w 5731022"/>
              <a:gd name="connsiteY49" fmla="*/ 1150536 h 1240971"/>
              <a:gd name="connsiteX50" fmla="*/ 1014947 w 5731022"/>
              <a:gd name="connsiteY50" fmla="*/ 1120391 h 1240971"/>
              <a:gd name="connsiteX51" fmla="*/ 1040067 w 5731022"/>
              <a:gd name="connsiteY51" fmla="*/ 1095270 h 1240971"/>
              <a:gd name="connsiteX52" fmla="*/ 1050116 w 5731022"/>
              <a:gd name="connsiteY52" fmla="*/ 1085222 h 1240971"/>
              <a:gd name="connsiteX53" fmla="*/ 1075237 w 5731022"/>
              <a:gd name="connsiteY53" fmla="*/ 1065125 h 1240971"/>
              <a:gd name="connsiteX54" fmla="*/ 1090309 w 5731022"/>
              <a:gd name="connsiteY54" fmla="*/ 1050053 h 1240971"/>
              <a:gd name="connsiteX55" fmla="*/ 1120454 w 5731022"/>
              <a:gd name="connsiteY55" fmla="*/ 1040004 h 1240971"/>
              <a:gd name="connsiteX56" fmla="*/ 1135527 w 5731022"/>
              <a:gd name="connsiteY56" fmla="*/ 1034980 h 1240971"/>
              <a:gd name="connsiteX57" fmla="*/ 1160648 w 5731022"/>
              <a:gd name="connsiteY57" fmla="*/ 1019908 h 1240971"/>
              <a:gd name="connsiteX58" fmla="*/ 1175720 w 5731022"/>
              <a:gd name="connsiteY58" fmla="*/ 1014883 h 1240971"/>
              <a:gd name="connsiteX59" fmla="*/ 1195817 w 5731022"/>
              <a:gd name="connsiteY59" fmla="*/ 1004835 h 1240971"/>
              <a:gd name="connsiteX60" fmla="*/ 1281228 w 5731022"/>
              <a:gd name="connsiteY60" fmla="*/ 1014883 h 1240971"/>
              <a:gd name="connsiteX61" fmla="*/ 1296300 w 5731022"/>
              <a:gd name="connsiteY61" fmla="*/ 1024932 h 1240971"/>
              <a:gd name="connsiteX62" fmla="*/ 1311373 w 5731022"/>
              <a:gd name="connsiteY62" fmla="*/ 1029956 h 1240971"/>
              <a:gd name="connsiteX63" fmla="*/ 1326446 w 5731022"/>
              <a:gd name="connsiteY63" fmla="*/ 1060101 h 1240971"/>
              <a:gd name="connsiteX64" fmla="*/ 1341518 w 5731022"/>
              <a:gd name="connsiteY64" fmla="*/ 1065125 h 1240971"/>
              <a:gd name="connsiteX65" fmla="*/ 1356591 w 5731022"/>
              <a:gd name="connsiteY65" fmla="*/ 1075173 h 1240971"/>
              <a:gd name="connsiteX66" fmla="*/ 1396784 w 5731022"/>
              <a:gd name="connsiteY66" fmla="*/ 1090246 h 1240971"/>
              <a:gd name="connsiteX67" fmla="*/ 1447026 w 5731022"/>
              <a:gd name="connsiteY67" fmla="*/ 1105319 h 1240971"/>
              <a:gd name="connsiteX68" fmla="*/ 1462098 w 5731022"/>
              <a:gd name="connsiteY68" fmla="*/ 1110343 h 1240971"/>
              <a:gd name="connsiteX69" fmla="*/ 1497267 w 5731022"/>
              <a:gd name="connsiteY69" fmla="*/ 1120391 h 1240971"/>
              <a:gd name="connsiteX70" fmla="*/ 1552533 w 5731022"/>
              <a:gd name="connsiteY70" fmla="*/ 1115367 h 1240971"/>
              <a:gd name="connsiteX71" fmla="*/ 1567606 w 5731022"/>
              <a:gd name="connsiteY71" fmla="*/ 1110343 h 1240971"/>
              <a:gd name="connsiteX72" fmla="*/ 1587703 w 5731022"/>
              <a:gd name="connsiteY72" fmla="*/ 1090246 h 1240971"/>
              <a:gd name="connsiteX73" fmla="*/ 1637944 w 5731022"/>
              <a:gd name="connsiteY73" fmla="*/ 1050053 h 1240971"/>
              <a:gd name="connsiteX74" fmla="*/ 1653017 w 5731022"/>
              <a:gd name="connsiteY74" fmla="*/ 1029956 h 1240971"/>
              <a:gd name="connsiteX75" fmla="*/ 1688186 w 5731022"/>
              <a:gd name="connsiteY75" fmla="*/ 1019908 h 1240971"/>
              <a:gd name="connsiteX76" fmla="*/ 1788670 w 5731022"/>
              <a:gd name="connsiteY76" fmla="*/ 1029956 h 1240971"/>
              <a:gd name="connsiteX77" fmla="*/ 1818815 w 5731022"/>
              <a:gd name="connsiteY77" fmla="*/ 1040004 h 1240971"/>
              <a:gd name="connsiteX78" fmla="*/ 1853984 w 5731022"/>
              <a:gd name="connsiteY78" fmla="*/ 1050053 h 1240971"/>
              <a:gd name="connsiteX79" fmla="*/ 1869056 w 5731022"/>
              <a:gd name="connsiteY79" fmla="*/ 1060101 h 1240971"/>
              <a:gd name="connsiteX80" fmla="*/ 1894177 w 5731022"/>
              <a:gd name="connsiteY80" fmla="*/ 1065125 h 1240971"/>
              <a:gd name="connsiteX81" fmla="*/ 1949443 w 5731022"/>
              <a:gd name="connsiteY81" fmla="*/ 1085222 h 1240971"/>
              <a:gd name="connsiteX82" fmla="*/ 1969540 w 5731022"/>
              <a:gd name="connsiteY82" fmla="*/ 1090246 h 1240971"/>
              <a:gd name="connsiteX83" fmla="*/ 2014758 w 5731022"/>
              <a:gd name="connsiteY83" fmla="*/ 1110343 h 1240971"/>
              <a:gd name="connsiteX84" fmla="*/ 2039878 w 5731022"/>
              <a:gd name="connsiteY84" fmla="*/ 1125415 h 1240971"/>
              <a:gd name="connsiteX85" fmla="*/ 2120265 w 5731022"/>
              <a:gd name="connsiteY85" fmla="*/ 1120391 h 1240971"/>
              <a:gd name="connsiteX86" fmla="*/ 2130314 w 5731022"/>
              <a:gd name="connsiteY86" fmla="*/ 1110343 h 1240971"/>
              <a:gd name="connsiteX87" fmla="*/ 2155435 w 5731022"/>
              <a:gd name="connsiteY87" fmla="*/ 1100294 h 1240971"/>
              <a:gd name="connsiteX88" fmla="*/ 2190604 w 5731022"/>
              <a:gd name="connsiteY88" fmla="*/ 1070149 h 1240971"/>
              <a:gd name="connsiteX89" fmla="*/ 2230797 w 5731022"/>
              <a:gd name="connsiteY89" fmla="*/ 1040004 h 1240971"/>
              <a:gd name="connsiteX90" fmla="*/ 2245870 w 5731022"/>
              <a:gd name="connsiteY90" fmla="*/ 1034980 h 1240971"/>
              <a:gd name="connsiteX91" fmla="*/ 2270991 w 5731022"/>
              <a:gd name="connsiteY91" fmla="*/ 1019908 h 1240971"/>
              <a:gd name="connsiteX92" fmla="*/ 2301136 w 5731022"/>
              <a:gd name="connsiteY92" fmla="*/ 994787 h 1240971"/>
              <a:gd name="connsiteX93" fmla="*/ 2316208 w 5731022"/>
              <a:gd name="connsiteY93" fmla="*/ 989763 h 1240971"/>
              <a:gd name="connsiteX94" fmla="*/ 2396595 w 5731022"/>
              <a:gd name="connsiteY94" fmla="*/ 984738 h 1240971"/>
              <a:gd name="connsiteX95" fmla="*/ 2426740 w 5731022"/>
              <a:gd name="connsiteY95" fmla="*/ 989763 h 1240971"/>
              <a:gd name="connsiteX96" fmla="*/ 2461909 w 5731022"/>
              <a:gd name="connsiteY96" fmla="*/ 1024932 h 1240971"/>
              <a:gd name="connsiteX97" fmla="*/ 2476982 w 5731022"/>
              <a:gd name="connsiteY97" fmla="*/ 1029956 h 1240971"/>
              <a:gd name="connsiteX98" fmla="*/ 2487030 w 5731022"/>
              <a:gd name="connsiteY98" fmla="*/ 1045028 h 1240971"/>
              <a:gd name="connsiteX99" fmla="*/ 2497078 w 5731022"/>
              <a:gd name="connsiteY99" fmla="*/ 1055077 h 1240971"/>
              <a:gd name="connsiteX100" fmla="*/ 2532248 w 5731022"/>
              <a:gd name="connsiteY100" fmla="*/ 1095270 h 1240971"/>
              <a:gd name="connsiteX101" fmla="*/ 2567417 w 5731022"/>
              <a:gd name="connsiteY101" fmla="*/ 1135464 h 1240971"/>
              <a:gd name="connsiteX102" fmla="*/ 2582489 w 5731022"/>
              <a:gd name="connsiteY102" fmla="*/ 1145512 h 1240971"/>
              <a:gd name="connsiteX103" fmla="*/ 2622683 w 5731022"/>
              <a:gd name="connsiteY103" fmla="*/ 1170633 h 1240971"/>
              <a:gd name="connsiteX104" fmla="*/ 2657852 w 5731022"/>
              <a:gd name="connsiteY104" fmla="*/ 1160584 h 1240971"/>
              <a:gd name="connsiteX105" fmla="*/ 2682973 w 5731022"/>
              <a:gd name="connsiteY105" fmla="*/ 1145512 h 1240971"/>
              <a:gd name="connsiteX106" fmla="*/ 2713118 w 5731022"/>
              <a:gd name="connsiteY106" fmla="*/ 1130439 h 1240971"/>
              <a:gd name="connsiteX107" fmla="*/ 2728191 w 5731022"/>
              <a:gd name="connsiteY107" fmla="*/ 1120391 h 1240971"/>
              <a:gd name="connsiteX108" fmla="*/ 2748287 w 5731022"/>
              <a:gd name="connsiteY108" fmla="*/ 1115367 h 1240971"/>
              <a:gd name="connsiteX109" fmla="*/ 2778432 w 5731022"/>
              <a:gd name="connsiteY109" fmla="*/ 1105319 h 1240971"/>
              <a:gd name="connsiteX110" fmla="*/ 2868867 w 5731022"/>
              <a:gd name="connsiteY110" fmla="*/ 1075173 h 1240971"/>
              <a:gd name="connsiteX111" fmla="*/ 2893988 w 5731022"/>
              <a:gd name="connsiteY111" fmla="*/ 1070149 h 1240971"/>
              <a:gd name="connsiteX112" fmla="*/ 2919109 w 5731022"/>
              <a:gd name="connsiteY112" fmla="*/ 1075173 h 1240971"/>
              <a:gd name="connsiteX113" fmla="*/ 2934182 w 5731022"/>
              <a:gd name="connsiteY113" fmla="*/ 1080198 h 1240971"/>
              <a:gd name="connsiteX114" fmla="*/ 2944230 w 5731022"/>
              <a:gd name="connsiteY114" fmla="*/ 1110343 h 1240971"/>
              <a:gd name="connsiteX115" fmla="*/ 2959303 w 5731022"/>
              <a:gd name="connsiteY115" fmla="*/ 1125415 h 1240971"/>
              <a:gd name="connsiteX116" fmla="*/ 2979399 w 5731022"/>
              <a:gd name="connsiteY116" fmla="*/ 1155560 h 1240971"/>
              <a:gd name="connsiteX117" fmla="*/ 2994472 w 5731022"/>
              <a:gd name="connsiteY117" fmla="*/ 1160584 h 1240971"/>
              <a:gd name="connsiteX118" fmla="*/ 3014569 w 5731022"/>
              <a:gd name="connsiteY118" fmla="*/ 1180681 h 1240971"/>
              <a:gd name="connsiteX119" fmla="*/ 3024617 w 5731022"/>
              <a:gd name="connsiteY119" fmla="*/ 1190730 h 1240971"/>
              <a:gd name="connsiteX120" fmla="*/ 3069835 w 5731022"/>
              <a:gd name="connsiteY120" fmla="*/ 1215850 h 1240971"/>
              <a:gd name="connsiteX121" fmla="*/ 3079883 w 5731022"/>
              <a:gd name="connsiteY121" fmla="*/ 1225899 h 1240971"/>
              <a:gd name="connsiteX122" fmla="*/ 3099980 w 5731022"/>
              <a:gd name="connsiteY122" fmla="*/ 1230923 h 1240971"/>
              <a:gd name="connsiteX123" fmla="*/ 3130125 w 5731022"/>
              <a:gd name="connsiteY123" fmla="*/ 1240971 h 1240971"/>
              <a:gd name="connsiteX124" fmla="*/ 3180366 w 5731022"/>
              <a:gd name="connsiteY124" fmla="*/ 1235947 h 1240971"/>
              <a:gd name="connsiteX125" fmla="*/ 3195439 w 5731022"/>
              <a:gd name="connsiteY125" fmla="*/ 1225899 h 1240971"/>
              <a:gd name="connsiteX126" fmla="*/ 3220560 w 5731022"/>
              <a:gd name="connsiteY126" fmla="*/ 1215850 h 1240971"/>
              <a:gd name="connsiteX127" fmla="*/ 3255729 w 5731022"/>
              <a:gd name="connsiteY127" fmla="*/ 1185705 h 1240971"/>
              <a:gd name="connsiteX128" fmla="*/ 3295922 w 5731022"/>
              <a:gd name="connsiteY128" fmla="*/ 1160584 h 1240971"/>
              <a:gd name="connsiteX129" fmla="*/ 3310995 w 5731022"/>
              <a:gd name="connsiteY129" fmla="*/ 1145512 h 1240971"/>
              <a:gd name="connsiteX130" fmla="*/ 3351188 w 5731022"/>
              <a:gd name="connsiteY130" fmla="*/ 1140488 h 1240971"/>
              <a:gd name="connsiteX131" fmla="*/ 3406454 w 5731022"/>
              <a:gd name="connsiteY131" fmla="*/ 1155560 h 1240971"/>
              <a:gd name="connsiteX132" fmla="*/ 3426551 w 5731022"/>
              <a:gd name="connsiteY132" fmla="*/ 1165609 h 1240971"/>
              <a:gd name="connsiteX133" fmla="*/ 3441624 w 5731022"/>
              <a:gd name="connsiteY133" fmla="*/ 1175657 h 1240971"/>
              <a:gd name="connsiteX134" fmla="*/ 3456696 w 5731022"/>
              <a:gd name="connsiteY134" fmla="*/ 1180681 h 1240971"/>
              <a:gd name="connsiteX135" fmla="*/ 3466744 w 5731022"/>
              <a:gd name="connsiteY135" fmla="*/ 1195754 h 1240971"/>
              <a:gd name="connsiteX136" fmla="*/ 3527035 w 5731022"/>
              <a:gd name="connsiteY136" fmla="*/ 1200778 h 1240971"/>
              <a:gd name="connsiteX137" fmla="*/ 3542107 w 5731022"/>
              <a:gd name="connsiteY137" fmla="*/ 1190730 h 1240971"/>
              <a:gd name="connsiteX138" fmla="*/ 3567228 w 5731022"/>
              <a:gd name="connsiteY138" fmla="*/ 1180681 h 1240971"/>
              <a:gd name="connsiteX139" fmla="*/ 3587325 w 5731022"/>
              <a:gd name="connsiteY139" fmla="*/ 1150536 h 1240971"/>
              <a:gd name="connsiteX140" fmla="*/ 3617470 w 5731022"/>
              <a:gd name="connsiteY140" fmla="*/ 1125415 h 1240971"/>
              <a:gd name="connsiteX141" fmla="*/ 3632542 w 5731022"/>
              <a:gd name="connsiteY141" fmla="*/ 1105319 h 1240971"/>
              <a:gd name="connsiteX142" fmla="*/ 3662687 w 5731022"/>
              <a:gd name="connsiteY142" fmla="*/ 1085222 h 1240971"/>
              <a:gd name="connsiteX143" fmla="*/ 3697856 w 5731022"/>
              <a:gd name="connsiteY143" fmla="*/ 1070149 h 1240971"/>
              <a:gd name="connsiteX144" fmla="*/ 3707905 w 5731022"/>
              <a:gd name="connsiteY144" fmla="*/ 1060101 h 1240971"/>
              <a:gd name="connsiteX145" fmla="*/ 3743074 w 5731022"/>
              <a:gd name="connsiteY145" fmla="*/ 1040004 h 1240971"/>
              <a:gd name="connsiteX146" fmla="*/ 3813413 w 5731022"/>
              <a:gd name="connsiteY146" fmla="*/ 1024932 h 1240971"/>
              <a:gd name="connsiteX147" fmla="*/ 3833509 w 5731022"/>
              <a:gd name="connsiteY147" fmla="*/ 1014883 h 1240971"/>
              <a:gd name="connsiteX148" fmla="*/ 3858630 w 5731022"/>
              <a:gd name="connsiteY148" fmla="*/ 1009859 h 1240971"/>
              <a:gd name="connsiteX149" fmla="*/ 3873703 w 5731022"/>
              <a:gd name="connsiteY149" fmla="*/ 1004835 h 1240971"/>
              <a:gd name="connsiteX150" fmla="*/ 3923944 w 5731022"/>
              <a:gd name="connsiteY150" fmla="*/ 1014883 h 1240971"/>
              <a:gd name="connsiteX151" fmla="*/ 3933993 w 5731022"/>
              <a:gd name="connsiteY151" fmla="*/ 1029956 h 1240971"/>
              <a:gd name="connsiteX152" fmla="*/ 3964138 w 5731022"/>
              <a:gd name="connsiteY152" fmla="*/ 1075173 h 1240971"/>
              <a:gd name="connsiteX153" fmla="*/ 3969162 w 5731022"/>
              <a:gd name="connsiteY153" fmla="*/ 1100294 h 1240971"/>
              <a:gd name="connsiteX154" fmla="*/ 3979210 w 5731022"/>
              <a:gd name="connsiteY154" fmla="*/ 1110343 h 1240971"/>
              <a:gd name="connsiteX155" fmla="*/ 3984235 w 5731022"/>
              <a:gd name="connsiteY155" fmla="*/ 1130439 h 1240971"/>
              <a:gd name="connsiteX156" fmla="*/ 4019404 w 5731022"/>
              <a:gd name="connsiteY156" fmla="*/ 1165609 h 1240971"/>
              <a:gd name="connsiteX157" fmla="*/ 4064621 w 5731022"/>
              <a:gd name="connsiteY157" fmla="*/ 1150536 h 1240971"/>
              <a:gd name="connsiteX158" fmla="*/ 4079694 w 5731022"/>
              <a:gd name="connsiteY158" fmla="*/ 1125415 h 1240971"/>
              <a:gd name="connsiteX159" fmla="*/ 4099791 w 5731022"/>
              <a:gd name="connsiteY159" fmla="*/ 1105319 h 1240971"/>
              <a:gd name="connsiteX160" fmla="*/ 4129936 w 5731022"/>
              <a:gd name="connsiteY160" fmla="*/ 1075173 h 1240971"/>
              <a:gd name="connsiteX161" fmla="*/ 4150032 w 5731022"/>
              <a:gd name="connsiteY161" fmla="*/ 1040004 h 1240971"/>
              <a:gd name="connsiteX162" fmla="*/ 4160081 w 5731022"/>
              <a:gd name="connsiteY162" fmla="*/ 1019908 h 1240971"/>
              <a:gd name="connsiteX163" fmla="*/ 4165105 w 5731022"/>
              <a:gd name="connsiteY163" fmla="*/ 1004835 h 1240971"/>
              <a:gd name="connsiteX164" fmla="*/ 4185202 w 5731022"/>
              <a:gd name="connsiteY164" fmla="*/ 984738 h 1240971"/>
              <a:gd name="connsiteX165" fmla="*/ 4200274 w 5731022"/>
              <a:gd name="connsiteY165" fmla="*/ 979714 h 1240971"/>
              <a:gd name="connsiteX166" fmla="*/ 4235443 w 5731022"/>
              <a:gd name="connsiteY166" fmla="*/ 954593 h 1240971"/>
              <a:gd name="connsiteX167" fmla="*/ 4275637 w 5731022"/>
              <a:gd name="connsiteY167" fmla="*/ 934497 h 1240971"/>
              <a:gd name="connsiteX168" fmla="*/ 4310806 w 5731022"/>
              <a:gd name="connsiteY168" fmla="*/ 914400 h 1240971"/>
              <a:gd name="connsiteX169" fmla="*/ 4325878 w 5731022"/>
              <a:gd name="connsiteY169" fmla="*/ 904352 h 1240971"/>
              <a:gd name="connsiteX170" fmla="*/ 4381144 w 5731022"/>
              <a:gd name="connsiteY170" fmla="*/ 904352 h 1240971"/>
              <a:gd name="connsiteX171" fmla="*/ 4401241 w 5731022"/>
              <a:gd name="connsiteY171" fmla="*/ 914400 h 1240971"/>
              <a:gd name="connsiteX172" fmla="*/ 4416314 w 5731022"/>
              <a:gd name="connsiteY172" fmla="*/ 919424 h 1240971"/>
              <a:gd name="connsiteX173" fmla="*/ 4431386 w 5731022"/>
              <a:gd name="connsiteY173" fmla="*/ 929472 h 1240971"/>
              <a:gd name="connsiteX174" fmla="*/ 4456507 w 5731022"/>
              <a:gd name="connsiteY174" fmla="*/ 974690 h 1240971"/>
              <a:gd name="connsiteX175" fmla="*/ 4476604 w 5731022"/>
              <a:gd name="connsiteY175" fmla="*/ 999811 h 1240971"/>
              <a:gd name="connsiteX176" fmla="*/ 4567039 w 5731022"/>
              <a:gd name="connsiteY176" fmla="*/ 994787 h 1240971"/>
              <a:gd name="connsiteX177" fmla="*/ 4597184 w 5731022"/>
              <a:gd name="connsiteY177" fmla="*/ 969666 h 1240971"/>
              <a:gd name="connsiteX178" fmla="*/ 4617281 w 5731022"/>
              <a:gd name="connsiteY178" fmla="*/ 959617 h 1240971"/>
              <a:gd name="connsiteX179" fmla="*/ 4632353 w 5731022"/>
              <a:gd name="connsiteY179" fmla="*/ 944545 h 1240971"/>
              <a:gd name="connsiteX180" fmla="*/ 4652450 w 5731022"/>
              <a:gd name="connsiteY180" fmla="*/ 934497 h 1240971"/>
              <a:gd name="connsiteX181" fmla="*/ 4672547 w 5731022"/>
              <a:gd name="connsiteY181" fmla="*/ 919424 h 1240971"/>
              <a:gd name="connsiteX182" fmla="*/ 4737861 w 5731022"/>
              <a:gd name="connsiteY182" fmla="*/ 884255 h 1240971"/>
              <a:gd name="connsiteX183" fmla="*/ 4762982 w 5731022"/>
              <a:gd name="connsiteY183" fmla="*/ 879231 h 1240971"/>
              <a:gd name="connsiteX184" fmla="*/ 4778054 w 5731022"/>
              <a:gd name="connsiteY184" fmla="*/ 874206 h 1240971"/>
              <a:gd name="connsiteX185" fmla="*/ 4819294 w 5731022"/>
              <a:gd name="connsiteY185" fmla="*/ 873944 h 1240971"/>
              <a:gd name="connsiteX186" fmla="*/ 4877465 w 5731022"/>
              <a:gd name="connsiteY186" fmla="*/ 895638 h 1240971"/>
              <a:gd name="connsiteX187" fmla="*/ 4935347 w 5731022"/>
              <a:gd name="connsiteY187" fmla="*/ 934523 h 1240971"/>
              <a:gd name="connsiteX188" fmla="*/ 4995402 w 5731022"/>
              <a:gd name="connsiteY188" fmla="*/ 1006746 h 1240971"/>
              <a:gd name="connsiteX189" fmla="*/ 5024762 w 5731022"/>
              <a:gd name="connsiteY189" fmla="*/ 1051963 h 1240971"/>
              <a:gd name="connsiteX190" fmla="*/ 5092223 w 5731022"/>
              <a:gd name="connsiteY190" fmla="*/ 1016506 h 1240971"/>
              <a:gd name="connsiteX191" fmla="*/ 5144322 w 5731022"/>
              <a:gd name="connsiteY191" fmla="*/ 948261 h 1240971"/>
              <a:gd name="connsiteX192" fmla="*/ 5189252 w 5731022"/>
              <a:gd name="connsiteY192" fmla="*/ 886112 h 1240971"/>
              <a:gd name="connsiteX193" fmla="*/ 5226279 w 5731022"/>
              <a:gd name="connsiteY193" fmla="*/ 856230 h 1240971"/>
              <a:gd name="connsiteX194" fmla="*/ 5260637 w 5731022"/>
              <a:gd name="connsiteY194" fmla="*/ 822918 h 1240971"/>
              <a:gd name="connsiteX195" fmla="*/ 5295282 w 5731022"/>
              <a:gd name="connsiteY195" fmla="*/ 800440 h 1240971"/>
              <a:gd name="connsiteX196" fmla="*/ 5334430 w 5731022"/>
              <a:gd name="connsiteY196" fmla="*/ 794893 h 1240971"/>
              <a:gd name="connsiteX197" fmla="*/ 5412174 w 5731022"/>
              <a:gd name="connsiteY197" fmla="*/ 824252 h 1240971"/>
              <a:gd name="connsiteX198" fmla="*/ 5431197 w 5731022"/>
              <a:gd name="connsiteY198" fmla="*/ 768699 h 1240971"/>
              <a:gd name="connsiteX199" fmla="*/ 5441246 w 5731022"/>
              <a:gd name="connsiteY199" fmla="*/ 753626 h 1240971"/>
              <a:gd name="connsiteX200" fmla="*/ 5456318 w 5731022"/>
              <a:gd name="connsiteY200" fmla="*/ 708409 h 1240971"/>
              <a:gd name="connsiteX201" fmla="*/ 5466366 w 5731022"/>
              <a:gd name="connsiteY201" fmla="*/ 683288 h 1240971"/>
              <a:gd name="connsiteX202" fmla="*/ 5476415 w 5731022"/>
              <a:gd name="connsiteY202" fmla="*/ 643094 h 1240971"/>
              <a:gd name="connsiteX203" fmla="*/ 5491487 w 5731022"/>
              <a:gd name="connsiteY203" fmla="*/ 617973 h 1240971"/>
              <a:gd name="connsiteX204" fmla="*/ 5506560 w 5731022"/>
              <a:gd name="connsiteY204" fmla="*/ 572756 h 1240971"/>
              <a:gd name="connsiteX205" fmla="*/ 5526656 w 5731022"/>
              <a:gd name="connsiteY205" fmla="*/ 522514 h 1240971"/>
              <a:gd name="connsiteX206" fmla="*/ 5546753 w 5731022"/>
              <a:gd name="connsiteY206" fmla="*/ 467248 h 1240971"/>
              <a:gd name="connsiteX207" fmla="*/ 5556802 w 5731022"/>
              <a:gd name="connsiteY207" fmla="*/ 411982 h 1240971"/>
              <a:gd name="connsiteX208" fmla="*/ 5566850 w 5731022"/>
              <a:gd name="connsiteY208" fmla="*/ 381837 h 1240971"/>
              <a:gd name="connsiteX209" fmla="*/ 5576898 w 5731022"/>
              <a:gd name="connsiteY209" fmla="*/ 356716 h 1240971"/>
              <a:gd name="connsiteX210" fmla="*/ 5596995 w 5731022"/>
              <a:gd name="connsiteY210" fmla="*/ 316523 h 1240971"/>
              <a:gd name="connsiteX211" fmla="*/ 5617092 w 5731022"/>
              <a:gd name="connsiteY211" fmla="*/ 246184 h 1240971"/>
              <a:gd name="connsiteX212" fmla="*/ 5622116 w 5731022"/>
              <a:gd name="connsiteY212" fmla="*/ 226088 h 1240971"/>
              <a:gd name="connsiteX213" fmla="*/ 5632164 w 5731022"/>
              <a:gd name="connsiteY213" fmla="*/ 216039 h 1240971"/>
              <a:gd name="connsiteX214" fmla="*/ 5637188 w 5731022"/>
              <a:gd name="connsiteY214" fmla="*/ 200967 h 1240971"/>
              <a:gd name="connsiteX215" fmla="*/ 5642213 w 5731022"/>
              <a:gd name="connsiteY215" fmla="*/ 180870 h 1240971"/>
              <a:gd name="connsiteX216" fmla="*/ 5652261 w 5731022"/>
              <a:gd name="connsiteY216" fmla="*/ 165798 h 1240971"/>
              <a:gd name="connsiteX217" fmla="*/ 5693265 w 5731022"/>
              <a:gd name="connsiteY217" fmla="*/ 101268 h 1240971"/>
              <a:gd name="connsiteX218" fmla="*/ 5728722 w 5731022"/>
              <a:gd name="connsiteY218" fmla="*/ 42287 h 1240971"/>
              <a:gd name="connsiteX219" fmla="*/ 5624759 w 5731022"/>
              <a:gd name="connsiteY219" fmla="*/ 46788 h 1240971"/>
              <a:gd name="connsiteX220" fmla="*/ 5575040 w 5731022"/>
              <a:gd name="connsiteY220" fmla="*/ 39120 h 1240971"/>
              <a:gd name="connsiteX221" fmla="*/ 5470369 w 5731022"/>
              <a:gd name="connsiteY221" fmla="*/ 39381 h 1240971"/>
              <a:gd name="connsiteX222" fmla="*/ 5379124 w 5731022"/>
              <a:gd name="connsiteY222" fmla="*/ 39644 h 1240971"/>
              <a:gd name="connsiteX223" fmla="*/ 5323570 w 5731022"/>
              <a:gd name="connsiteY223" fmla="*/ 61337 h 1240971"/>
              <a:gd name="connsiteX224" fmla="*/ 5238682 w 5731022"/>
              <a:gd name="connsiteY224" fmla="*/ 54455 h 1240971"/>
              <a:gd name="connsiteX225" fmla="*/ 5075554 w 5731022"/>
              <a:gd name="connsiteY225" fmla="*/ 56574 h 1240971"/>
              <a:gd name="connsiteX226" fmla="*/ 4989070 w 5731022"/>
              <a:gd name="connsiteY226" fmla="*/ 65314 h 1240971"/>
              <a:gd name="connsiteX227" fmla="*/ 4943852 w 5731022"/>
              <a:gd name="connsiteY227" fmla="*/ 60290 h 1240971"/>
              <a:gd name="connsiteX228" fmla="*/ 4823272 w 5731022"/>
              <a:gd name="connsiteY228" fmla="*/ 50242 h 1240971"/>
              <a:gd name="connsiteX229" fmla="*/ 4677571 w 5731022"/>
              <a:gd name="connsiteY229" fmla="*/ 55266 h 1240971"/>
              <a:gd name="connsiteX230" fmla="*/ 4647426 w 5731022"/>
              <a:gd name="connsiteY230" fmla="*/ 60290 h 1240971"/>
              <a:gd name="connsiteX231" fmla="*/ 4577087 w 5731022"/>
              <a:gd name="connsiteY231" fmla="*/ 65314 h 1240971"/>
              <a:gd name="connsiteX232" fmla="*/ 4486652 w 5731022"/>
              <a:gd name="connsiteY232" fmla="*/ 75363 h 1240971"/>
              <a:gd name="connsiteX233" fmla="*/ 4139984 w 5731022"/>
              <a:gd name="connsiteY233" fmla="*/ 60290 h 1240971"/>
              <a:gd name="connsiteX234" fmla="*/ 3918920 w 5731022"/>
              <a:gd name="connsiteY234" fmla="*/ 50242 h 1240971"/>
              <a:gd name="connsiteX235" fmla="*/ 3873703 w 5731022"/>
              <a:gd name="connsiteY235" fmla="*/ 45217 h 1240971"/>
              <a:gd name="connsiteX236" fmla="*/ 3687808 w 5731022"/>
              <a:gd name="connsiteY236" fmla="*/ 40193 h 1240971"/>
              <a:gd name="connsiteX237" fmla="*/ 3662687 w 5731022"/>
              <a:gd name="connsiteY237" fmla="*/ 35169 h 1240971"/>
              <a:gd name="connsiteX238" fmla="*/ 3627518 w 5731022"/>
              <a:gd name="connsiteY238" fmla="*/ 25121 h 1240971"/>
              <a:gd name="connsiteX239" fmla="*/ 3547131 w 5731022"/>
              <a:gd name="connsiteY239" fmla="*/ 20097 h 1240971"/>
              <a:gd name="connsiteX240" fmla="*/ 3310995 w 5731022"/>
              <a:gd name="connsiteY240" fmla="*/ 25121 h 1240971"/>
              <a:gd name="connsiteX241" fmla="*/ 3265777 w 5731022"/>
              <a:gd name="connsiteY241" fmla="*/ 30145 h 1240971"/>
              <a:gd name="connsiteX242" fmla="*/ 3175342 w 5731022"/>
              <a:gd name="connsiteY242" fmla="*/ 35169 h 1240971"/>
              <a:gd name="connsiteX243" fmla="*/ 2582489 w 5731022"/>
              <a:gd name="connsiteY243" fmla="*/ 45217 h 1240971"/>
              <a:gd name="connsiteX244" fmla="*/ 2255918 w 5731022"/>
              <a:gd name="connsiteY244" fmla="*/ 40193 h 1240971"/>
              <a:gd name="connsiteX245" fmla="*/ 1974564 w 5731022"/>
              <a:gd name="connsiteY245" fmla="*/ 30145 h 1240971"/>
              <a:gd name="connsiteX246" fmla="*/ 1944419 w 5731022"/>
              <a:gd name="connsiteY246" fmla="*/ 25121 h 1240971"/>
              <a:gd name="connsiteX247" fmla="*/ 1848960 w 5731022"/>
              <a:gd name="connsiteY247" fmla="*/ 20097 h 1240971"/>
              <a:gd name="connsiteX248" fmla="*/ 1768573 w 5731022"/>
              <a:gd name="connsiteY248" fmla="*/ 10048 h 1240971"/>
              <a:gd name="connsiteX249" fmla="*/ 1502292 w 5731022"/>
              <a:gd name="connsiteY249" fmla="*/ 20097 h 1240971"/>
              <a:gd name="connsiteX250" fmla="*/ 1467122 w 5731022"/>
              <a:gd name="connsiteY250" fmla="*/ 25121 h 1240971"/>
              <a:gd name="connsiteX251" fmla="*/ 1426929 w 5731022"/>
              <a:gd name="connsiteY251" fmla="*/ 30145 h 1240971"/>
              <a:gd name="connsiteX252" fmla="*/ 1341518 w 5731022"/>
              <a:gd name="connsiteY252" fmla="*/ 45217 h 1240971"/>
              <a:gd name="connsiteX253" fmla="*/ 1095333 w 5731022"/>
              <a:gd name="connsiteY253" fmla="*/ 35169 h 1240971"/>
              <a:gd name="connsiteX254" fmla="*/ 979777 w 5731022"/>
              <a:gd name="connsiteY254" fmla="*/ 20097 h 1240971"/>
              <a:gd name="connsiteX255" fmla="*/ 939584 w 5731022"/>
              <a:gd name="connsiteY255" fmla="*/ 10048 h 1240971"/>
              <a:gd name="connsiteX256" fmla="*/ 813980 w 5731022"/>
              <a:gd name="connsiteY256" fmla="*/ 0 h 1240971"/>
              <a:gd name="connsiteX257" fmla="*/ 743641 w 5731022"/>
              <a:gd name="connsiteY257" fmla="*/ 5024 h 1240971"/>
              <a:gd name="connsiteX258" fmla="*/ 582867 w 5731022"/>
              <a:gd name="connsiteY258" fmla="*/ 15072 h 1240971"/>
              <a:gd name="connsiteX259" fmla="*/ 432142 w 5731022"/>
              <a:gd name="connsiteY259" fmla="*/ 5024 h 1240971"/>
              <a:gd name="connsiteX260" fmla="*/ 412046 w 5731022"/>
              <a:gd name="connsiteY260" fmla="*/ 0 h 1240971"/>
              <a:gd name="connsiteX261" fmla="*/ 281417 w 5731022"/>
              <a:gd name="connsiteY261" fmla="*/ 10048 h 1240971"/>
              <a:gd name="connsiteX262" fmla="*/ 261320 w 5731022"/>
              <a:gd name="connsiteY262" fmla="*/ 15072 h 1240971"/>
              <a:gd name="connsiteX263" fmla="*/ 100547 w 5731022"/>
              <a:gd name="connsiteY263" fmla="*/ 20097 h 1240971"/>
              <a:gd name="connsiteX264" fmla="*/ 5087 w 5731022"/>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23570 w 5730544"/>
              <a:gd name="connsiteY223" fmla="*/ 6133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36940 w 5730544"/>
              <a:gd name="connsiteY220" fmla="*/ 27214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8365"/>
              <a:gd name="connsiteY0" fmla="*/ 30145 h 1240971"/>
              <a:gd name="connsiteX1" fmla="*/ 15136 w 5738365"/>
              <a:gd name="connsiteY1" fmla="*/ 115556 h 1240971"/>
              <a:gd name="connsiteX2" fmla="*/ 20160 w 5738365"/>
              <a:gd name="connsiteY2" fmla="*/ 150725 h 1240971"/>
              <a:gd name="connsiteX3" fmla="*/ 25184 w 5738365"/>
              <a:gd name="connsiteY3" fmla="*/ 236136 h 1240971"/>
              <a:gd name="connsiteX4" fmla="*/ 35232 w 5738365"/>
              <a:gd name="connsiteY4" fmla="*/ 311499 h 1240971"/>
              <a:gd name="connsiteX5" fmla="*/ 40256 w 5738365"/>
              <a:gd name="connsiteY5" fmla="*/ 783771 h 1240971"/>
              <a:gd name="connsiteX6" fmla="*/ 45281 w 5738365"/>
              <a:gd name="connsiteY6" fmla="*/ 864158 h 1240971"/>
              <a:gd name="connsiteX7" fmla="*/ 35232 w 5738365"/>
              <a:gd name="connsiteY7" fmla="*/ 1034980 h 1240971"/>
              <a:gd name="connsiteX8" fmla="*/ 25184 w 5738365"/>
              <a:gd name="connsiteY8" fmla="*/ 1100294 h 1240971"/>
              <a:gd name="connsiteX9" fmla="*/ 20160 w 5738365"/>
              <a:gd name="connsiteY9" fmla="*/ 1150536 h 1240971"/>
              <a:gd name="connsiteX10" fmla="*/ 25184 w 5738365"/>
              <a:gd name="connsiteY10" fmla="*/ 1170633 h 1240971"/>
              <a:gd name="connsiteX11" fmla="*/ 35232 w 5738365"/>
              <a:gd name="connsiteY11" fmla="*/ 1160584 h 1240971"/>
              <a:gd name="connsiteX12" fmla="*/ 55329 w 5738365"/>
              <a:gd name="connsiteY12" fmla="*/ 1100294 h 1240971"/>
              <a:gd name="connsiteX13" fmla="*/ 60353 w 5738365"/>
              <a:gd name="connsiteY13" fmla="*/ 1085222 h 1240971"/>
              <a:gd name="connsiteX14" fmla="*/ 70402 w 5738365"/>
              <a:gd name="connsiteY14" fmla="*/ 1075173 h 1240971"/>
              <a:gd name="connsiteX15" fmla="*/ 95522 w 5738365"/>
              <a:gd name="connsiteY15" fmla="*/ 1045028 h 1240971"/>
              <a:gd name="connsiteX16" fmla="*/ 110595 w 5738365"/>
              <a:gd name="connsiteY16" fmla="*/ 1040004 h 1240971"/>
              <a:gd name="connsiteX17" fmla="*/ 135716 w 5738365"/>
              <a:gd name="connsiteY17" fmla="*/ 1019908 h 1240971"/>
              <a:gd name="connsiteX18" fmla="*/ 150788 w 5738365"/>
              <a:gd name="connsiteY18" fmla="*/ 1009859 h 1240971"/>
              <a:gd name="connsiteX19" fmla="*/ 175909 w 5738365"/>
              <a:gd name="connsiteY19" fmla="*/ 994787 h 1240971"/>
              <a:gd name="connsiteX20" fmla="*/ 216103 w 5738365"/>
              <a:gd name="connsiteY20" fmla="*/ 984738 h 1240971"/>
              <a:gd name="connsiteX21" fmla="*/ 286441 w 5738365"/>
              <a:gd name="connsiteY21" fmla="*/ 994787 h 1240971"/>
              <a:gd name="connsiteX22" fmla="*/ 301514 w 5738365"/>
              <a:gd name="connsiteY22" fmla="*/ 1004835 h 1240971"/>
              <a:gd name="connsiteX23" fmla="*/ 321610 w 5738365"/>
              <a:gd name="connsiteY23" fmla="*/ 1034980 h 1240971"/>
              <a:gd name="connsiteX24" fmla="*/ 356780 w 5738365"/>
              <a:gd name="connsiteY24" fmla="*/ 1065125 h 1240971"/>
              <a:gd name="connsiteX25" fmla="*/ 366828 w 5738365"/>
              <a:gd name="connsiteY25" fmla="*/ 1080198 h 1240971"/>
              <a:gd name="connsiteX26" fmla="*/ 381900 w 5738365"/>
              <a:gd name="connsiteY26" fmla="*/ 1085222 h 1240971"/>
              <a:gd name="connsiteX27" fmla="*/ 396973 w 5738365"/>
              <a:gd name="connsiteY27" fmla="*/ 1095270 h 1240971"/>
              <a:gd name="connsiteX28" fmla="*/ 407021 w 5738365"/>
              <a:gd name="connsiteY28" fmla="*/ 1105319 h 1240971"/>
              <a:gd name="connsiteX29" fmla="*/ 422094 w 5738365"/>
              <a:gd name="connsiteY29" fmla="*/ 1110343 h 1240971"/>
              <a:gd name="connsiteX30" fmla="*/ 437166 w 5738365"/>
              <a:gd name="connsiteY30" fmla="*/ 1120391 h 1240971"/>
              <a:gd name="connsiteX31" fmla="*/ 467311 w 5738365"/>
              <a:gd name="connsiteY31" fmla="*/ 1130439 h 1240971"/>
              <a:gd name="connsiteX32" fmla="*/ 522577 w 5738365"/>
              <a:gd name="connsiteY32" fmla="*/ 1115367 h 1240971"/>
              <a:gd name="connsiteX33" fmla="*/ 552722 w 5738365"/>
              <a:gd name="connsiteY33" fmla="*/ 1075173 h 1240971"/>
              <a:gd name="connsiteX34" fmla="*/ 567795 w 5738365"/>
              <a:gd name="connsiteY34" fmla="*/ 1070149 h 1240971"/>
              <a:gd name="connsiteX35" fmla="*/ 582867 w 5738365"/>
              <a:gd name="connsiteY35" fmla="*/ 1060101 h 1240971"/>
              <a:gd name="connsiteX36" fmla="*/ 638133 w 5738365"/>
              <a:gd name="connsiteY36" fmla="*/ 1045028 h 1240971"/>
              <a:gd name="connsiteX37" fmla="*/ 653206 w 5738365"/>
              <a:gd name="connsiteY37" fmla="*/ 1040004 h 1240971"/>
              <a:gd name="connsiteX38" fmla="*/ 693399 w 5738365"/>
              <a:gd name="connsiteY38" fmla="*/ 1045028 h 1240971"/>
              <a:gd name="connsiteX39" fmla="*/ 723544 w 5738365"/>
              <a:gd name="connsiteY39" fmla="*/ 1055077 h 1240971"/>
              <a:gd name="connsiteX40" fmla="*/ 733593 w 5738365"/>
              <a:gd name="connsiteY40" fmla="*/ 1065125 h 1240971"/>
              <a:gd name="connsiteX41" fmla="*/ 768762 w 5738365"/>
              <a:gd name="connsiteY41" fmla="*/ 1080198 h 1240971"/>
              <a:gd name="connsiteX42" fmla="*/ 803931 w 5738365"/>
              <a:gd name="connsiteY42" fmla="*/ 1105319 h 1240971"/>
              <a:gd name="connsiteX43" fmla="*/ 834076 w 5738365"/>
              <a:gd name="connsiteY43" fmla="*/ 1130439 h 1240971"/>
              <a:gd name="connsiteX44" fmla="*/ 869246 w 5738365"/>
              <a:gd name="connsiteY44" fmla="*/ 1140488 h 1240971"/>
              <a:gd name="connsiteX45" fmla="*/ 909439 w 5738365"/>
              <a:gd name="connsiteY45" fmla="*/ 1175657 h 1240971"/>
              <a:gd name="connsiteX46" fmla="*/ 939584 w 5738365"/>
              <a:gd name="connsiteY46" fmla="*/ 1185705 h 1240971"/>
              <a:gd name="connsiteX47" fmla="*/ 979777 w 5738365"/>
              <a:gd name="connsiteY47" fmla="*/ 1180681 h 1240971"/>
              <a:gd name="connsiteX48" fmla="*/ 989826 w 5738365"/>
              <a:gd name="connsiteY48" fmla="*/ 1170633 h 1240971"/>
              <a:gd name="connsiteX49" fmla="*/ 1004898 w 5738365"/>
              <a:gd name="connsiteY49" fmla="*/ 1150536 h 1240971"/>
              <a:gd name="connsiteX50" fmla="*/ 1014947 w 5738365"/>
              <a:gd name="connsiteY50" fmla="*/ 1120391 h 1240971"/>
              <a:gd name="connsiteX51" fmla="*/ 1040067 w 5738365"/>
              <a:gd name="connsiteY51" fmla="*/ 1095270 h 1240971"/>
              <a:gd name="connsiteX52" fmla="*/ 1050116 w 5738365"/>
              <a:gd name="connsiteY52" fmla="*/ 1085222 h 1240971"/>
              <a:gd name="connsiteX53" fmla="*/ 1075237 w 5738365"/>
              <a:gd name="connsiteY53" fmla="*/ 1065125 h 1240971"/>
              <a:gd name="connsiteX54" fmla="*/ 1090309 w 5738365"/>
              <a:gd name="connsiteY54" fmla="*/ 1050053 h 1240971"/>
              <a:gd name="connsiteX55" fmla="*/ 1120454 w 5738365"/>
              <a:gd name="connsiteY55" fmla="*/ 1040004 h 1240971"/>
              <a:gd name="connsiteX56" fmla="*/ 1135527 w 5738365"/>
              <a:gd name="connsiteY56" fmla="*/ 1034980 h 1240971"/>
              <a:gd name="connsiteX57" fmla="*/ 1160648 w 5738365"/>
              <a:gd name="connsiteY57" fmla="*/ 1019908 h 1240971"/>
              <a:gd name="connsiteX58" fmla="*/ 1175720 w 5738365"/>
              <a:gd name="connsiteY58" fmla="*/ 1014883 h 1240971"/>
              <a:gd name="connsiteX59" fmla="*/ 1195817 w 5738365"/>
              <a:gd name="connsiteY59" fmla="*/ 1004835 h 1240971"/>
              <a:gd name="connsiteX60" fmla="*/ 1281228 w 5738365"/>
              <a:gd name="connsiteY60" fmla="*/ 1014883 h 1240971"/>
              <a:gd name="connsiteX61" fmla="*/ 1296300 w 5738365"/>
              <a:gd name="connsiteY61" fmla="*/ 1024932 h 1240971"/>
              <a:gd name="connsiteX62" fmla="*/ 1311373 w 5738365"/>
              <a:gd name="connsiteY62" fmla="*/ 1029956 h 1240971"/>
              <a:gd name="connsiteX63" fmla="*/ 1326446 w 5738365"/>
              <a:gd name="connsiteY63" fmla="*/ 1060101 h 1240971"/>
              <a:gd name="connsiteX64" fmla="*/ 1341518 w 5738365"/>
              <a:gd name="connsiteY64" fmla="*/ 1065125 h 1240971"/>
              <a:gd name="connsiteX65" fmla="*/ 1356591 w 5738365"/>
              <a:gd name="connsiteY65" fmla="*/ 1075173 h 1240971"/>
              <a:gd name="connsiteX66" fmla="*/ 1396784 w 5738365"/>
              <a:gd name="connsiteY66" fmla="*/ 1090246 h 1240971"/>
              <a:gd name="connsiteX67" fmla="*/ 1447026 w 5738365"/>
              <a:gd name="connsiteY67" fmla="*/ 1105319 h 1240971"/>
              <a:gd name="connsiteX68" fmla="*/ 1462098 w 5738365"/>
              <a:gd name="connsiteY68" fmla="*/ 1110343 h 1240971"/>
              <a:gd name="connsiteX69" fmla="*/ 1497267 w 5738365"/>
              <a:gd name="connsiteY69" fmla="*/ 1120391 h 1240971"/>
              <a:gd name="connsiteX70" fmla="*/ 1552533 w 5738365"/>
              <a:gd name="connsiteY70" fmla="*/ 1115367 h 1240971"/>
              <a:gd name="connsiteX71" fmla="*/ 1567606 w 5738365"/>
              <a:gd name="connsiteY71" fmla="*/ 1110343 h 1240971"/>
              <a:gd name="connsiteX72" fmla="*/ 1587703 w 5738365"/>
              <a:gd name="connsiteY72" fmla="*/ 1090246 h 1240971"/>
              <a:gd name="connsiteX73" fmla="*/ 1637944 w 5738365"/>
              <a:gd name="connsiteY73" fmla="*/ 1050053 h 1240971"/>
              <a:gd name="connsiteX74" fmla="*/ 1653017 w 5738365"/>
              <a:gd name="connsiteY74" fmla="*/ 1029956 h 1240971"/>
              <a:gd name="connsiteX75" fmla="*/ 1688186 w 5738365"/>
              <a:gd name="connsiteY75" fmla="*/ 1019908 h 1240971"/>
              <a:gd name="connsiteX76" fmla="*/ 1788670 w 5738365"/>
              <a:gd name="connsiteY76" fmla="*/ 1029956 h 1240971"/>
              <a:gd name="connsiteX77" fmla="*/ 1818815 w 5738365"/>
              <a:gd name="connsiteY77" fmla="*/ 1040004 h 1240971"/>
              <a:gd name="connsiteX78" fmla="*/ 1853984 w 5738365"/>
              <a:gd name="connsiteY78" fmla="*/ 1050053 h 1240971"/>
              <a:gd name="connsiteX79" fmla="*/ 1869056 w 5738365"/>
              <a:gd name="connsiteY79" fmla="*/ 1060101 h 1240971"/>
              <a:gd name="connsiteX80" fmla="*/ 1894177 w 5738365"/>
              <a:gd name="connsiteY80" fmla="*/ 1065125 h 1240971"/>
              <a:gd name="connsiteX81" fmla="*/ 1949443 w 5738365"/>
              <a:gd name="connsiteY81" fmla="*/ 1085222 h 1240971"/>
              <a:gd name="connsiteX82" fmla="*/ 1969540 w 5738365"/>
              <a:gd name="connsiteY82" fmla="*/ 1090246 h 1240971"/>
              <a:gd name="connsiteX83" fmla="*/ 2014758 w 5738365"/>
              <a:gd name="connsiteY83" fmla="*/ 1110343 h 1240971"/>
              <a:gd name="connsiteX84" fmla="*/ 2039878 w 5738365"/>
              <a:gd name="connsiteY84" fmla="*/ 1125415 h 1240971"/>
              <a:gd name="connsiteX85" fmla="*/ 2120265 w 5738365"/>
              <a:gd name="connsiteY85" fmla="*/ 1120391 h 1240971"/>
              <a:gd name="connsiteX86" fmla="*/ 2130314 w 5738365"/>
              <a:gd name="connsiteY86" fmla="*/ 1110343 h 1240971"/>
              <a:gd name="connsiteX87" fmla="*/ 2155435 w 5738365"/>
              <a:gd name="connsiteY87" fmla="*/ 1100294 h 1240971"/>
              <a:gd name="connsiteX88" fmla="*/ 2190604 w 5738365"/>
              <a:gd name="connsiteY88" fmla="*/ 1070149 h 1240971"/>
              <a:gd name="connsiteX89" fmla="*/ 2230797 w 5738365"/>
              <a:gd name="connsiteY89" fmla="*/ 1040004 h 1240971"/>
              <a:gd name="connsiteX90" fmla="*/ 2245870 w 5738365"/>
              <a:gd name="connsiteY90" fmla="*/ 1034980 h 1240971"/>
              <a:gd name="connsiteX91" fmla="*/ 2270991 w 5738365"/>
              <a:gd name="connsiteY91" fmla="*/ 1019908 h 1240971"/>
              <a:gd name="connsiteX92" fmla="*/ 2301136 w 5738365"/>
              <a:gd name="connsiteY92" fmla="*/ 994787 h 1240971"/>
              <a:gd name="connsiteX93" fmla="*/ 2316208 w 5738365"/>
              <a:gd name="connsiteY93" fmla="*/ 989763 h 1240971"/>
              <a:gd name="connsiteX94" fmla="*/ 2396595 w 5738365"/>
              <a:gd name="connsiteY94" fmla="*/ 984738 h 1240971"/>
              <a:gd name="connsiteX95" fmla="*/ 2426740 w 5738365"/>
              <a:gd name="connsiteY95" fmla="*/ 989763 h 1240971"/>
              <a:gd name="connsiteX96" fmla="*/ 2461909 w 5738365"/>
              <a:gd name="connsiteY96" fmla="*/ 1024932 h 1240971"/>
              <a:gd name="connsiteX97" fmla="*/ 2476982 w 5738365"/>
              <a:gd name="connsiteY97" fmla="*/ 1029956 h 1240971"/>
              <a:gd name="connsiteX98" fmla="*/ 2487030 w 5738365"/>
              <a:gd name="connsiteY98" fmla="*/ 1045028 h 1240971"/>
              <a:gd name="connsiteX99" fmla="*/ 2497078 w 5738365"/>
              <a:gd name="connsiteY99" fmla="*/ 1055077 h 1240971"/>
              <a:gd name="connsiteX100" fmla="*/ 2532248 w 5738365"/>
              <a:gd name="connsiteY100" fmla="*/ 1095270 h 1240971"/>
              <a:gd name="connsiteX101" fmla="*/ 2567417 w 5738365"/>
              <a:gd name="connsiteY101" fmla="*/ 1135464 h 1240971"/>
              <a:gd name="connsiteX102" fmla="*/ 2582489 w 5738365"/>
              <a:gd name="connsiteY102" fmla="*/ 1145512 h 1240971"/>
              <a:gd name="connsiteX103" fmla="*/ 2622683 w 5738365"/>
              <a:gd name="connsiteY103" fmla="*/ 1170633 h 1240971"/>
              <a:gd name="connsiteX104" fmla="*/ 2657852 w 5738365"/>
              <a:gd name="connsiteY104" fmla="*/ 1160584 h 1240971"/>
              <a:gd name="connsiteX105" fmla="*/ 2682973 w 5738365"/>
              <a:gd name="connsiteY105" fmla="*/ 1145512 h 1240971"/>
              <a:gd name="connsiteX106" fmla="*/ 2713118 w 5738365"/>
              <a:gd name="connsiteY106" fmla="*/ 1130439 h 1240971"/>
              <a:gd name="connsiteX107" fmla="*/ 2728191 w 5738365"/>
              <a:gd name="connsiteY107" fmla="*/ 1120391 h 1240971"/>
              <a:gd name="connsiteX108" fmla="*/ 2748287 w 5738365"/>
              <a:gd name="connsiteY108" fmla="*/ 1115367 h 1240971"/>
              <a:gd name="connsiteX109" fmla="*/ 2778432 w 5738365"/>
              <a:gd name="connsiteY109" fmla="*/ 1105319 h 1240971"/>
              <a:gd name="connsiteX110" fmla="*/ 2868867 w 5738365"/>
              <a:gd name="connsiteY110" fmla="*/ 1075173 h 1240971"/>
              <a:gd name="connsiteX111" fmla="*/ 2893988 w 5738365"/>
              <a:gd name="connsiteY111" fmla="*/ 1070149 h 1240971"/>
              <a:gd name="connsiteX112" fmla="*/ 2919109 w 5738365"/>
              <a:gd name="connsiteY112" fmla="*/ 1075173 h 1240971"/>
              <a:gd name="connsiteX113" fmla="*/ 2934182 w 5738365"/>
              <a:gd name="connsiteY113" fmla="*/ 1080198 h 1240971"/>
              <a:gd name="connsiteX114" fmla="*/ 2944230 w 5738365"/>
              <a:gd name="connsiteY114" fmla="*/ 1110343 h 1240971"/>
              <a:gd name="connsiteX115" fmla="*/ 2959303 w 5738365"/>
              <a:gd name="connsiteY115" fmla="*/ 1125415 h 1240971"/>
              <a:gd name="connsiteX116" fmla="*/ 2979399 w 5738365"/>
              <a:gd name="connsiteY116" fmla="*/ 1155560 h 1240971"/>
              <a:gd name="connsiteX117" fmla="*/ 2994472 w 5738365"/>
              <a:gd name="connsiteY117" fmla="*/ 1160584 h 1240971"/>
              <a:gd name="connsiteX118" fmla="*/ 3014569 w 5738365"/>
              <a:gd name="connsiteY118" fmla="*/ 1180681 h 1240971"/>
              <a:gd name="connsiteX119" fmla="*/ 3024617 w 5738365"/>
              <a:gd name="connsiteY119" fmla="*/ 1190730 h 1240971"/>
              <a:gd name="connsiteX120" fmla="*/ 3069835 w 5738365"/>
              <a:gd name="connsiteY120" fmla="*/ 1215850 h 1240971"/>
              <a:gd name="connsiteX121" fmla="*/ 3079883 w 5738365"/>
              <a:gd name="connsiteY121" fmla="*/ 1225899 h 1240971"/>
              <a:gd name="connsiteX122" fmla="*/ 3099980 w 5738365"/>
              <a:gd name="connsiteY122" fmla="*/ 1230923 h 1240971"/>
              <a:gd name="connsiteX123" fmla="*/ 3130125 w 5738365"/>
              <a:gd name="connsiteY123" fmla="*/ 1240971 h 1240971"/>
              <a:gd name="connsiteX124" fmla="*/ 3180366 w 5738365"/>
              <a:gd name="connsiteY124" fmla="*/ 1235947 h 1240971"/>
              <a:gd name="connsiteX125" fmla="*/ 3195439 w 5738365"/>
              <a:gd name="connsiteY125" fmla="*/ 1225899 h 1240971"/>
              <a:gd name="connsiteX126" fmla="*/ 3220560 w 5738365"/>
              <a:gd name="connsiteY126" fmla="*/ 1215850 h 1240971"/>
              <a:gd name="connsiteX127" fmla="*/ 3255729 w 5738365"/>
              <a:gd name="connsiteY127" fmla="*/ 1185705 h 1240971"/>
              <a:gd name="connsiteX128" fmla="*/ 3295922 w 5738365"/>
              <a:gd name="connsiteY128" fmla="*/ 1160584 h 1240971"/>
              <a:gd name="connsiteX129" fmla="*/ 3310995 w 5738365"/>
              <a:gd name="connsiteY129" fmla="*/ 1145512 h 1240971"/>
              <a:gd name="connsiteX130" fmla="*/ 3351188 w 5738365"/>
              <a:gd name="connsiteY130" fmla="*/ 1140488 h 1240971"/>
              <a:gd name="connsiteX131" fmla="*/ 3406454 w 5738365"/>
              <a:gd name="connsiteY131" fmla="*/ 1155560 h 1240971"/>
              <a:gd name="connsiteX132" fmla="*/ 3426551 w 5738365"/>
              <a:gd name="connsiteY132" fmla="*/ 1165609 h 1240971"/>
              <a:gd name="connsiteX133" fmla="*/ 3441624 w 5738365"/>
              <a:gd name="connsiteY133" fmla="*/ 1175657 h 1240971"/>
              <a:gd name="connsiteX134" fmla="*/ 3456696 w 5738365"/>
              <a:gd name="connsiteY134" fmla="*/ 1180681 h 1240971"/>
              <a:gd name="connsiteX135" fmla="*/ 3466744 w 5738365"/>
              <a:gd name="connsiteY135" fmla="*/ 1195754 h 1240971"/>
              <a:gd name="connsiteX136" fmla="*/ 3527035 w 5738365"/>
              <a:gd name="connsiteY136" fmla="*/ 1200778 h 1240971"/>
              <a:gd name="connsiteX137" fmla="*/ 3542107 w 5738365"/>
              <a:gd name="connsiteY137" fmla="*/ 1190730 h 1240971"/>
              <a:gd name="connsiteX138" fmla="*/ 3567228 w 5738365"/>
              <a:gd name="connsiteY138" fmla="*/ 1180681 h 1240971"/>
              <a:gd name="connsiteX139" fmla="*/ 3587325 w 5738365"/>
              <a:gd name="connsiteY139" fmla="*/ 1150536 h 1240971"/>
              <a:gd name="connsiteX140" fmla="*/ 3617470 w 5738365"/>
              <a:gd name="connsiteY140" fmla="*/ 1125415 h 1240971"/>
              <a:gd name="connsiteX141" fmla="*/ 3632542 w 5738365"/>
              <a:gd name="connsiteY141" fmla="*/ 1105319 h 1240971"/>
              <a:gd name="connsiteX142" fmla="*/ 3662687 w 5738365"/>
              <a:gd name="connsiteY142" fmla="*/ 1085222 h 1240971"/>
              <a:gd name="connsiteX143" fmla="*/ 3697856 w 5738365"/>
              <a:gd name="connsiteY143" fmla="*/ 1070149 h 1240971"/>
              <a:gd name="connsiteX144" fmla="*/ 3707905 w 5738365"/>
              <a:gd name="connsiteY144" fmla="*/ 1060101 h 1240971"/>
              <a:gd name="connsiteX145" fmla="*/ 3743074 w 5738365"/>
              <a:gd name="connsiteY145" fmla="*/ 1040004 h 1240971"/>
              <a:gd name="connsiteX146" fmla="*/ 3813413 w 5738365"/>
              <a:gd name="connsiteY146" fmla="*/ 1024932 h 1240971"/>
              <a:gd name="connsiteX147" fmla="*/ 3833509 w 5738365"/>
              <a:gd name="connsiteY147" fmla="*/ 1014883 h 1240971"/>
              <a:gd name="connsiteX148" fmla="*/ 3858630 w 5738365"/>
              <a:gd name="connsiteY148" fmla="*/ 1009859 h 1240971"/>
              <a:gd name="connsiteX149" fmla="*/ 3873703 w 5738365"/>
              <a:gd name="connsiteY149" fmla="*/ 1004835 h 1240971"/>
              <a:gd name="connsiteX150" fmla="*/ 3923944 w 5738365"/>
              <a:gd name="connsiteY150" fmla="*/ 1014883 h 1240971"/>
              <a:gd name="connsiteX151" fmla="*/ 3933993 w 5738365"/>
              <a:gd name="connsiteY151" fmla="*/ 1029956 h 1240971"/>
              <a:gd name="connsiteX152" fmla="*/ 3964138 w 5738365"/>
              <a:gd name="connsiteY152" fmla="*/ 1075173 h 1240971"/>
              <a:gd name="connsiteX153" fmla="*/ 3969162 w 5738365"/>
              <a:gd name="connsiteY153" fmla="*/ 1100294 h 1240971"/>
              <a:gd name="connsiteX154" fmla="*/ 3979210 w 5738365"/>
              <a:gd name="connsiteY154" fmla="*/ 1110343 h 1240971"/>
              <a:gd name="connsiteX155" fmla="*/ 3984235 w 5738365"/>
              <a:gd name="connsiteY155" fmla="*/ 1130439 h 1240971"/>
              <a:gd name="connsiteX156" fmla="*/ 4019404 w 5738365"/>
              <a:gd name="connsiteY156" fmla="*/ 1165609 h 1240971"/>
              <a:gd name="connsiteX157" fmla="*/ 4064621 w 5738365"/>
              <a:gd name="connsiteY157" fmla="*/ 1150536 h 1240971"/>
              <a:gd name="connsiteX158" fmla="*/ 4079694 w 5738365"/>
              <a:gd name="connsiteY158" fmla="*/ 1125415 h 1240971"/>
              <a:gd name="connsiteX159" fmla="*/ 4099791 w 5738365"/>
              <a:gd name="connsiteY159" fmla="*/ 1105319 h 1240971"/>
              <a:gd name="connsiteX160" fmla="*/ 4129936 w 5738365"/>
              <a:gd name="connsiteY160" fmla="*/ 1075173 h 1240971"/>
              <a:gd name="connsiteX161" fmla="*/ 4150032 w 5738365"/>
              <a:gd name="connsiteY161" fmla="*/ 1040004 h 1240971"/>
              <a:gd name="connsiteX162" fmla="*/ 4160081 w 5738365"/>
              <a:gd name="connsiteY162" fmla="*/ 1019908 h 1240971"/>
              <a:gd name="connsiteX163" fmla="*/ 4165105 w 5738365"/>
              <a:gd name="connsiteY163" fmla="*/ 1004835 h 1240971"/>
              <a:gd name="connsiteX164" fmla="*/ 4185202 w 5738365"/>
              <a:gd name="connsiteY164" fmla="*/ 984738 h 1240971"/>
              <a:gd name="connsiteX165" fmla="*/ 4200274 w 5738365"/>
              <a:gd name="connsiteY165" fmla="*/ 979714 h 1240971"/>
              <a:gd name="connsiteX166" fmla="*/ 4235443 w 5738365"/>
              <a:gd name="connsiteY166" fmla="*/ 954593 h 1240971"/>
              <a:gd name="connsiteX167" fmla="*/ 4275637 w 5738365"/>
              <a:gd name="connsiteY167" fmla="*/ 934497 h 1240971"/>
              <a:gd name="connsiteX168" fmla="*/ 4310806 w 5738365"/>
              <a:gd name="connsiteY168" fmla="*/ 914400 h 1240971"/>
              <a:gd name="connsiteX169" fmla="*/ 4325878 w 5738365"/>
              <a:gd name="connsiteY169" fmla="*/ 904352 h 1240971"/>
              <a:gd name="connsiteX170" fmla="*/ 4381144 w 5738365"/>
              <a:gd name="connsiteY170" fmla="*/ 904352 h 1240971"/>
              <a:gd name="connsiteX171" fmla="*/ 4401241 w 5738365"/>
              <a:gd name="connsiteY171" fmla="*/ 914400 h 1240971"/>
              <a:gd name="connsiteX172" fmla="*/ 4416314 w 5738365"/>
              <a:gd name="connsiteY172" fmla="*/ 919424 h 1240971"/>
              <a:gd name="connsiteX173" fmla="*/ 4431386 w 5738365"/>
              <a:gd name="connsiteY173" fmla="*/ 929472 h 1240971"/>
              <a:gd name="connsiteX174" fmla="*/ 4456507 w 5738365"/>
              <a:gd name="connsiteY174" fmla="*/ 974690 h 1240971"/>
              <a:gd name="connsiteX175" fmla="*/ 4476604 w 5738365"/>
              <a:gd name="connsiteY175" fmla="*/ 999811 h 1240971"/>
              <a:gd name="connsiteX176" fmla="*/ 4567039 w 5738365"/>
              <a:gd name="connsiteY176" fmla="*/ 994787 h 1240971"/>
              <a:gd name="connsiteX177" fmla="*/ 4597184 w 5738365"/>
              <a:gd name="connsiteY177" fmla="*/ 969666 h 1240971"/>
              <a:gd name="connsiteX178" fmla="*/ 4617281 w 5738365"/>
              <a:gd name="connsiteY178" fmla="*/ 959617 h 1240971"/>
              <a:gd name="connsiteX179" fmla="*/ 4632353 w 5738365"/>
              <a:gd name="connsiteY179" fmla="*/ 944545 h 1240971"/>
              <a:gd name="connsiteX180" fmla="*/ 4652450 w 5738365"/>
              <a:gd name="connsiteY180" fmla="*/ 934497 h 1240971"/>
              <a:gd name="connsiteX181" fmla="*/ 4672547 w 5738365"/>
              <a:gd name="connsiteY181" fmla="*/ 919424 h 1240971"/>
              <a:gd name="connsiteX182" fmla="*/ 4737861 w 5738365"/>
              <a:gd name="connsiteY182" fmla="*/ 884255 h 1240971"/>
              <a:gd name="connsiteX183" fmla="*/ 4762982 w 5738365"/>
              <a:gd name="connsiteY183" fmla="*/ 879231 h 1240971"/>
              <a:gd name="connsiteX184" fmla="*/ 4778054 w 5738365"/>
              <a:gd name="connsiteY184" fmla="*/ 874206 h 1240971"/>
              <a:gd name="connsiteX185" fmla="*/ 4819294 w 5738365"/>
              <a:gd name="connsiteY185" fmla="*/ 873944 h 1240971"/>
              <a:gd name="connsiteX186" fmla="*/ 4877465 w 5738365"/>
              <a:gd name="connsiteY186" fmla="*/ 895638 h 1240971"/>
              <a:gd name="connsiteX187" fmla="*/ 4935347 w 5738365"/>
              <a:gd name="connsiteY187" fmla="*/ 934523 h 1240971"/>
              <a:gd name="connsiteX188" fmla="*/ 4995402 w 5738365"/>
              <a:gd name="connsiteY188" fmla="*/ 1006746 h 1240971"/>
              <a:gd name="connsiteX189" fmla="*/ 5024762 w 5738365"/>
              <a:gd name="connsiteY189" fmla="*/ 1051963 h 1240971"/>
              <a:gd name="connsiteX190" fmla="*/ 5092223 w 5738365"/>
              <a:gd name="connsiteY190" fmla="*/ 1016506 h 1240971"/>
              <a:gd name="connsiteX191" fmla="*/ 5144322 w 5738365"/>
              <a:gd name="connsiteY191" fmla="*/ 948261 h 1240971"/>
              <a:gd name="connsiteX192" fmla="*/ 5189252 w 5738365"/>
              <a:gd name="connsiteY192" fmla="*/ 886112 h 1240971"/>
              <a:gd name="connsiteX193" fmla="*/ 5226279 w 5738365"/>
              <a:gd name="connsiteY193" fmla="*/ 856230 h 1240971"/>
              <a:gd name="connsiteX194" fmla="*/ 5260637 w 5738365"/>
              <a:gd name="connsiteY194" fmla="*/ 822918 h 1240971"/>
              <a:gd name="connsiteX195" fmla="*/ 5295282 w 5738365"/>
              <a:gd name="connsiteY195" fmla="*/ 800440 h 1240971"/>
              <a:gd name="connsiteX196" fmla="*/ 5334430 w 5738365"/>
              <a:gd name="connsiteY196" fmla="*/ 794893 h 1240971"/>
              <a:gd name="connsiteX197" fmla="*/ 5412174 w 5738365"/>
              <a:gd name="connsiteY197" fmla="*/ 824252 h 1240971"/>
              <a:gd name="connsiteX198" fmla="*/ 5431197 w 5738365"/>
              <a:gd name="connsiteY198" fmla="*/ 768699 h 1240971"/>
              <a:gd name="connsiteX199" fmla="*/ 5441246 w 5738365"/>
              <a:gd name="connsiteY199" fmla="*/ 753626 h 1240971"/>
              <a:gd name="connsiteX200" fmla="*/ 5456318 w 5738365"/>
              <a:gd name="connsiteY200" fmla="*/ 708409 h 1240971"/>
              <a:gd name="connsiteX201" fmla="*/ 5466366 w 5738365"/>
              <a:gd name="connsiteY201" fmla="*/ 683288 h 1240971"/>
              <a:gd name="connsiteX202" fmla="*/ 5476415 w 5738365"/>
              <a:gd name="connsiteY202" fmla="*/ 643094 h 1240971"/>
              <a:gd name="connsiteX203" fmla="*/ 5491487 w 5738365"/>
              <a:gd name="connsiteY203" fmla="*/ 617973 h 1240971"/>
              <a:gd name="connsiteX204" fmla="*/ 5506560 w 5738365"/>
              <a:gd name="connsiteY204" fmla="*/ 572756 h 1240971"/>
              <a:gd name="connsiteX205" fmla="*/ 5526656 w 5738365"/>
              <a:gd name="connsiteY205" fmla="*/ 522514 h 1240971"/>
              <a:gd name="connsiteX206" fmla="*/ 5546753 w 5738365"/>
              <a:gd name="connsiteY206" fmla="*/ 467248 h 1240971"/>
              <a:gd name="connsiteX207" fmla="*/ 5556802 w 5738365"/>
              <a:gd name="connsiteY207" fmla="*/ 411982 h 1240971"/>
              <a:gd name="connsiteX208" fmla="*/ 5566850 w 5738365"/>
              <a:gd name="connsiteY208" fmla="*/ 381837 h 1240971"/>
              <a:gd name="connsiteX209" fmla="*/ 5576898 w 5738365"/>
              <a:gd name="connsiteY209" fmla="*/ 356716 h 1240971"/>
              <a:gd name="connsiteX210" fmla="*/ 5596995 w 5738365"/>
              <a:gd name="connsiteY210" fmla="*/ 316523 h 1240971"/>
              <a:gd name="connsiteX211" fmla="*/ 5617092 w 5738365"/>
              <a:gd name="connsiteY211" fmla="*/ 246184 h 1240971"/>
              <a:gd name="connsiteX212" fmla="*/ 5622116 w 5738365"/>
              <a:gd name="connsiteY212" fmla="*/ 226088 h 1240971"/>
              <a:gd name="connsiteX213" fmla="*/ 5632164 w 5738365"/>
              <a:gd name="connsiteY213" fmla="*/ 216039 h 1240971"/>
              <a:gd name="connsiteX214" fmla="*/ 5637188 w 5738365"/>
              <a:gd name="connsiteY214" fmla="*/ 200967 h 1240971"/>
              <a:gd name="connsiteX215" fmla="*/ 5642213 w 5738365"/>
              <a:gd name="connsiteY215" fmla="*/ 180870 h 1240971"/>
              <a:gd name="connsiteX216" fmla="*/ 5652261 w 5738365"/>
              <a:gd name="connsiteY216" fmla="*/ 165798 h 1240971"/>
              <a:gd name="connsiteX217" fmla="*/ 5726602 w 5738365"/>
              <a:gd name="connsiteY217" fmla="*/ 89362 h 1240971"/>
              <a:gd name="connsiteX218" fmla="*/ 5728722 w 5738365"/>
              <a:gd name="connsiteY218" fmla="*/ 42287 h 1240971"/>
              <a:gd name="connsiteX219" fmla="*/ 5634284 w 5738365"/>
              <a:gd name="connsiteY219" fmla="*/ 25357 h 1240971"/>
              <a:gd name="connsiteX220" fmla="*/ 5536940 w 5738365"/>
              <a:gd name="connsiteY220" fmla="*/ 27214 h 1240971"/>
              <a:gd name="connsiteX221" fmla="*/ 5470369 w 5738365"/>
              <a:gd name="connsiteY221" fmla="*/ 39381 h 1240971"/>
              <a:gd name="connsiteX222" fmla="*/ 5379124 w 5738365"/>
              <a:gd name="connsiteY222" fmla="*/ 39644 h 1240971"/>
              <a:gd name="connsiteX223" fmla="*/ 5309282 w 5738365"/>
              <a:gd name="connsiteY223" fmla="*/ 42287 h 1240971"/>
              <a:gd name="connsiteX224" fmla="*/ 5238682 w 5738365"/>
              <a:gd name="connsiteY224" fmla="*/ 54455 h 1240971"/>
              <a:gd name="connsiteX225" fmla="*/ 5108892 w 5738365"/>
              <a:gd name="connsiteY225" fmla="*/ 37524 h 1240971"/>
              <a:gd name="connsiteX226" fmla="*/ 5020026 w 5738365"/>
              <a:gd name="connsiteY226" fmla="*/ 39120 h 1240971"/>
              <a:gd name="connsiteX227" fmla="*/ 4946233 w 5738365"/>
              <a:gd name="connsiteY227" fmla="*/ 41240 h 1240971"/>
              <a:gd name="connsiteX228" fmla="*/ 4823272 w 5738365"/>
              <a:gd name="connsiteY228" fmla="*/ 50242 h 1240971"/>
              <a:gd name="connsiteX229" fmla="*/ 4727577 w 5738365"/>
              <a:gd name="connsiteY229" fmla="*/ 29073 h 1240971"/>
              <a:gd name="connsiteX230" fmla="*/ 4628376 w 5738365"/>
              <a:gd name="connsiteY230" fmla="*/ 41240 h 1240971"/>
              <a:gd name="connsiteX231" fmla="*/ 4565180 w 5738365"/>
              <a:gd name="connsiteY231" fmla="*/ 46264 h 1240971"/>
              <a:gd name="connsiteX232" fmla="*/ 4417596 w 5738365"/>
              <a:gd name="connsiteY232" fmla="*/ 44406 h 1240971"/>
              <a:gd name="connsiteX233" fmla="*/ 4139984 w 5738365"/>
              <a:gd name="connsiteY233" fmla="*/ 60290 h 1240971"/>
              <a:gd name="connsiteX234" fmla="*/ 3918920 w 5738365"/>
              <a:gd name="connsiteY234" fmla="*/ 50242 h 1240971"/>
              <a:gd name="connsiteX235" fmla="*/ 3873703 w 5738365"/>
              <a:gd name="connsiteY235" fmla="*/ 45217 h 1240971"/>
              <a:gd name="connsiteX236" fmla="*/ 3687808 w 5738365"/>
              <a:gd name="connsiteY236" fmla="*/ 40193 h 1240971"/>
              <a:gd name="connsiteX237" fmla="*/ 3662687 w 5738365"/>
              <a:gd name="connsiteY237" fmla="*/ 35169 h 1240971"/>
              <a:gd name="connsiteX238" fmla="*/ 3627518 w 5738365"/>
              <a:gd name="connsiteY238" fmla="*/ 25121 h 1240971"/>
              <a:gd name="connsiteX239" fmla="*/ 3547131 w 5738365"/>
              <a:gd name="connsiteY239" fmla="*/ 20097 h 1240971"/>
              <a:gd name="connsiteX240" fmla="*/ 3310995 w 5738365"/>
              <a:gd name="connsiteY240" fmla="*/ 25121 h 1240971"/>
              <a:gd name="connsiteX241" fmla="*/ 3265777 w 5738365"/>
              <a:gd name="connsiteY241" fmla="*/ 30145 h 1240971"/>
              <a:gd name="connsiteX242" fmla="*/ 3175342 w 5738365"/>
              <a:gd name="connsiteY242" fmla="*/ 35169 h 1240971"/>
              <a:gd name="connsiteX243" fmla="*/ 2582489 w 5738365"/>
              <a:gd name="connsiteY243" fmla="*/ 45217 h 1240971"/>
              <a:gd name="connsiteX244" fmla="*/ 2255918 w 5738365"/>
              <a:gd name="connsiteY244" fmla="*/ 40193 h 1240971"/>
              <a:gd name="connsiteX245" fmla="*/ 1974564 w 5738365"/>
              <a:gd name="connsiteY245" fmla="*/ 30145 h 1240971"/>
              <a:gd name="connsiteX246" fmla="*/ 1944419 w 5738365"/>
              <a:gd name="connsiteY246" fmla="*/ 25121 h 1240971"/>
              <a:gd name="connsiteX247" fmla="*/ 1848960 w 5738365"/>
              <a:gd name="connsiteY247" fmla="*/ 20097 h 1240971"/>
              <a:gd name="connsiteX248" fmla="*/ 1768573 w 5738365"/>
              <a:gd name="connsiteY248" fmla="*/ 10048 h 1240971"/>
              <a:gd name="connsiteX249" fmla="*/ 1502292 w 5738365"/>
              <a:gd name="connsiteY249" fmla="*/ 20097 h 1240971"/>
              <a:gd name="connsiteX250" fmla="*/ 1467122 w 5738365"/>
              <a:gd name="connsiteY250" fmla="*/ 25121 h 1240971"/>
              <a:gd name="connsiteX251" fmla="*/ 1426929 w 5738365"/>
              <a:gd name="connsiteY251" fmla="*/ 30145 h 1240971"/>
              <a:gd name="connsiteX252" fmla="*/ 1341518 w 5738365"/>
              <a:gd name="connsiteY252" fmla="*/ 45217 h 1240971"/>
              <a:gd name="connsiteX253" fmla="*/ 1095333 w 5738365"/>
              <a:gd name="connsiteY253" fmla="*/ 35169 h 1240971"/>
              <a:gd name="connsiteX254" fmla="*/ 979777 w 5738365"/>
              <a:gd name="connsiteY254" fmla="*/ 20097 h 1240971"/>
              <a:gd name="connsiteX255" fmla="*/ 939584 w 5738365"/>
              <a:gd name="connsiteY255" fmla="*/ 10048 h 1240971"/>
              <a:gd name="connsiteX256" fmla="*/ 813980 w 5738365"/>
              <a:gd name="connsiteY256" fmla="*/ 0 h 1240971"/>
              <a:gd name="connsiteX257" fmla="*/ 743641 w 5738365"/>
              <a:gd name="connsiteY257" fmla="*/ 5024 h 1240971"/>
              <a:gd name="connsiteX258" fmla="*/ 582867 w 5738365"/>
              <a:gd name="connsiteY258" fmla="*/ 15072 h 1240971"/>
              <a:gd name="connsiteX259" fmla="*/ 432142 w 5738365"/>
              <a:gd name="connsiteY259" fmla="*/ 5024 h 1240971"/>
              <a:gd name="connsiteX260" fmla="*/ 412046 w 5738365"/>
              <a:gd name="connsiteY260" fmla="*/ 0 h 1240971"/>
              <a:gd name="connsiteX261" fmla="*/ 281417 w 5738365"/>
              <a:gd name="connsiteY261" fmla="*/ 10048 h 1240971"/>
              <a:gd name="connsiteX262" fmla="*/ 261320 w 5738365"/>
              <a:gd name="connsiteY262" fmla="*/ 15072 h 1240971"/>
              <a:gd name="connsiteX263" fmla="*/ 100547 w 5738365"/>
              <a:gd name="connsiteY263" fmla="*/ 20097 h 1240971"/>
              <a:gd name="connsiteX264" fmla="*/ 5087 w 5738365"/>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42213 w 5737264"/>
              <a:gd name="connsiteY215" fmla="*/ 180870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62316 w 5737264"/>
              <a:gd name="connsiteY175" fmla="*/ 1006955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62316 w 5737264"/>
              <a:gd name="connsiteY174" fmla="*/ 1006955 h 1240971"/>
              <a:gd name="connsiteX175" fmla="*/ 4531320 w 5737264"/>
              <a:gd name="connsiteY175" fmla="*/ 1037650 h 1240971"/>
              <a:gd name="connsiteX176" fmla="*/ 4597184 w 5737264"/>
              <a:gd name="connsiteY176" fmla="*/ 969666 h 1240971"/>
              <a:gd name="connsiteX177" fmla="*/ 4617281 w 5737264"/>
              <a:gd name="connsiteY177" fmla="*/ 959617 h 1240971"/>
              <a:gd name="connsiteX178" fmla="*/ 4632353 w 5737264"/>
              <a:gd name="connsiteY178" fmla="*/ 944545 h 1240971"/>
              <a:gd name="connsiteX179" fmla="*/ 4652450 w 5737264"/>
              <a:gd name="connsiteY179" fmla="*/ 934497 h 1240971"/>
              <a:gd name="connsiteX180" fmla="*/ 4672547 w 5737264"/>
              <a:gd name="connsiteY180" fmla="*/ 919424 h 1240971"/>
              <a:gd name="connsiteX181" fmla="*/ 4737861 w 5737264"/>
              <a:gd name="connsiteY181" fmla="*/ 884255 h 1240971"/>
              <a:gd name="connsiteX182" fmla="*/ 4762982 w 5737264"/>
              <a:gd name="connsiteY182" fmla="*/ 879231 h 1240971"/>
              <a:gd name="connsiteX183" fmla="*/ 4778054 w 5737264"/>
              <a:gd name="connsiteY183" fmla="*/ 874206 h 1240971"/>
              <a:gd name="connsiteX184" fmla="*/ 4819294 w 5737264"/>
              <a:gd name="connsiteY184" fmla="*/ 873944 h 1240971"/>
              <a:gd name="connsiteX185" fmla="*/ 4877465 w 5737264"/>
              <a:gd name="connsiteY185" fmla="*/ 895638 h 1240971"/>
              <a:gd name="connsiteX186" fmla="*/ 4935347 w 5737264"/>
              <a:gd name="connsiteY186" fmla="*/ 934523 h 1240971"/>
              <a:gd name="connsiteX187" fmla="*/ 4995402 w 5737264"/>
              <a:gd name="connsiteY187" fmla="*/ 1006746 h 1240971"/>
              <a:gd name="connsiteX188" fmla="*/ 5024762 w 5737264"/>
              <a:gd name="connsiteY188" fmla="*/ 1051963 h 1240971"/>
              <a:gd name="connsiteX189" fmla="*/ 5092223 w 5737264"/>
              <a:gd name="connsiteY189" fmla="*/ 1016506 h 1240971"/>
              <a:gd name="connsiteX190" fmla="*/ 5144322 w 5737264"/>
              <a:gd name="connsiteY190" fmla="*/ 948261 h 1240971"/>
              <a:gd name="connsiteX191" fmla="*/ 5189252 w 5737264"/>
              <a:gd name="connsiteY191" fmla="*/ 886112 h 1240971"/>
              <a:gd name="connsiteX192" fmla="*/ 5226279 w 5737264"/>
              <a:gd name="connsiteY192" fmla="*/ 856230 h 1240971"/>
              <a:gd name="connsiteX193" fmla="*/ 5260637 w 5737264"/>
              <a:gd name="connsiteY193" fmla="*/ 822918 h 1240971"/>
              <a:gd name="connsiteX194" fmla="*/ 5295282 w 5737264"/>
              <a:gd name="connsiteY194" fmla="*/ 800440 h 1240971"/>
              <a:gd name="connsiteX195" fmla="*/ 5334430 w 5737264"/>
              <a:gd name="connsiteY195" fmla="*/ 794893 h 1240971"/>
              <a:gd name="connsiteX196" fmla="*/ 5412174 w 5737264"/>
              <a:gd name="connsiteY196" fmla="*/ 824252 h 1240971"/>
              <a:gd name="connsiteX197" fmla="*/ 5431197 w 5737264"/>
              <a:gd name="connsiteY197" fmla="*/ 768699 h 1240971"/>
              <a:gd name="connsiteX198" fmla="*/ 5441246 w 5737264"/>
              <a:gd name="connsiteY198" fmla="*/ 753626 h 1240971"/>
              <a:gd name="connsiteX199" fmla="*/ 5456318 w 5737264"/>
              <a:gd name="connsiteY199" fmla="*/ 708409 h 1240971"/>
              <a:gd name="connsiteX200" fmla="*/ 5466366 w 5737264"/>
              <a:gd name="connsiteY200" fmla="*/ 683288 h 1240971"/>
              <a:gd name="connsiteX201" fmla="*/ 5476415 w 5737264"/>
              <a:gd name="connsiteY201" fmla="*/ 643094 h 1240971"/>
              <a:gd name="connsiteX202" fmla="*/ 5491487 w 5737264"/>
              <a:gd name="connsiteY202" fmla="*/ 617973 h 1240971"/>
              <a:gd name="connsiteX203" fmla="*/ 5506560 w 5737264"/>
              <a:gd name="connsiteY203" fmla="*/ 572756 h 1240971"/>
              <a:gd name="connsiteX204" fmla="*/ 5526656 w 5737264"/>
              <a:gd name="connsiteY204" fmla="*/ 522514 h 1240971"/>
              <a:gd name="connsiteX205" fmla="*/ 5546753 w 5737264"/>
              <a:gd name="connsiteY205" fmla="*/ 467248 h 1240971"/>
              <a:gd name="connsiteX206" fmla="*/ 5556802 w 5737264"/>
              <a:gd name="connsiteY206" fmla="*/ 411982 h 1240971"/>
              <a:gd name="connsiteX207" fmla="*/ 5566850 w 5737264"/>
              <a:gd name="connsiteY207" fmla="*/ 381837 h 1240971"/>
              <a:gd name="connsiteX208" fmla="*/ 5576898 w 5737264"/>
              <a:gd name="connsiteY208" fmla="*/ 356716 h 1240971"/>
              <a:gd name="connsiteX209" fmla="*/ 5596995 w 5737264"/>
              <a:gd name="connsiteY209" fmla="*/ 316523 h 1240971"/>
              <a:gd name="connsiteX210" fmla="*/ 5617092 w 5737264"/>
              <a:gd name="connsiteY210" fmla="*/ 246184 h 1240971"/>
              <a:gd name="connsiteX211" fmla="*/ 5622116 w 5737264"/>
              <a:gd name="connsiteY211" fmla="*/ 226088 h 1240971"/>
              <a:gd name="connsiteX212" fmla="*/ 5632164 w 5737264"/>
              <a:gd name="connsiteY212" fmla="*/ 216039 h 1240971"/>
              <a:gd name="connsiteX213" fmla="*/ 5637188 w 5737264"/>
              <a:gd name="connsiteY213" fmla="*/ 200967 h 1240971"/>
              <a:gd name="connsiteX214" fmla="*/ 5651738 w 5737264"/>
              <a:gd name="connsiteY214" fmla="*/ 190395 h 1240971"/>
              <a:gd name="connsiteX215" fmla="*/ 5673692 w 5737264"/>
              <a:gd name="connsiteY215" fmla="*/ 153892 h 1240971"/>
              <a:gd name="connsiteX216" fmla="*/ 5726602 w 5737264"/>
              <a:gd name="connsiteY216" fmla="*/ 89362 h 1240971"/>
              <a:gd name="connsiteX217" fmla="*/ 5728722 w 5737264"/>
              <a:gd name="connsiteY217" fmla="*/ 42287 h 1240971"/>
              <a:gd name="connsiteX218" fmla="*/ 5634284 w 5737264"/>
              <a:gd name="connsiteY218" fmla="*/ 25357 h 1240971"/>
              <a:gd name="connsiteX219" fmla="*/ 5536940 w 5737264"/>
              <a:gd name="connsiteY219" fmla="*/ 27214 h 1240971"/>
              <a:gd name="connsiteX220" fmla="*/ 5470369 w 5737264"/>
              <a:gd name="connsiteY220" fmla="*/ 39381 h 1240971"/>
              <a:gd name="connsiteX221" fmla="*/ 5379124 w 5737264"/>
              <a:gd name="connsiteY221" fmla="*/ 39644 h 1240971"/>
              <a:gd name="connsiteX222" fmla="*/ 5309282 w 5737264"/>
              <a:gd name="connsiteY222" fmla="*/ 42287 h 1240971"/>
              <a:gd name="connsiteX223" fmla="*/ 5238682 w 5737264"/>
              <a:gd name="connsiteY223" fmla="*/ 54455 h 1240971"/>
              <a:gd name="connsiteX224" fmla="*/ 5108892 w 5737264"/>
              <a:gd name="connsiteY224" fmla="*/ 37524 h 1240971"/>
              <a:gd name="connsiteX225" fmla="*/ 5020026 w 5737264"/>
              <a:gd name="connsiteY225" fmla="*/ 39120 h 1240971"/>
              <a:gd name="connsiteX226" fmla="*/ 4946233 w 5737264"/>
              <a:gd name="connsiteY226" fmla="*/ 41240 h 1240971"/>
              <a:gd name="connsiteX227" fmla="*/ 4823272 w 5737264"/>
              <a:gd name="connsiteY227" fmla="*/ 50242 h 1240971"/>
              <a:gd name="connsiteX228" fmla="*/ 4727577 w 5737264"/>
              <a:gd name="connsiteY228" fmla="*/ 29073 h 1240971"/>
              <a:gd name="connsiteX229" fmla="*/ 4628376 w 5737264"/>
              <a:gd name="connsiteY229" fmla="*/ 41240 h 1240971"/>
              <a:gd name="connsiteX230" fmla="*/ 4565180 w 5737264"/>
              <a:gd name="connsiteY230" fmla="*/ 46264 h 1240971"/>
              <a:gd name="connsiteX231" fmla="*/ 4417596 w 5737264"/>
              <a:gd name="connsiteY231" fmla="*/ 44406 h 1240971"/>
              <a:gd name="connsiteX232" fmla="*/ 4139984 w 5737264"/>
              <a:gd name="connsiteY232" fmla="*/ 60290 h 1240971"/>
              <a:gd name="connsiteX233" fmla="*/ 3918920 w 5737264"/>
              <a:gd name="connsiteY233" fmla="*/ 50242 h 1240971"/>
              <a:gd name="connsiteX234" fmla="*/ 3873703 w 5737264"/>
              <a:gd name="connsiteY234" fmla="*/ 45217 h 1240971"/>
              <a:gd name="connsiteX235" fmla="*/ 3687808 w 5737264"/>
              <a:gd name="connsiteY235" fmla="*/ 40193 h 1240971"/>
              <a:gd name="connsiteX236" fmla="*/ 3662687 w 5737264"/>
              <a:gd name="connsiteY236" fmla="*/ 35169 h 1240971"/>
              <a:gd name="connsiteX237" fmla="*/ 3627518 w 5737264"/>
              <a:gd name="connsiteY237" fmla="*/ 25121 h 1240971"/>
              <a:gd name="connsiteX238" fmla="*/ 3547131 w 5737264"/>
              <a:gd name="connsiteY238" fmla="*/ 20097 h 1240971"/>
              <a:gd name="connsiteX239" fmla="*/ 3310995 w 5737264"/>
              <a:gd name="connsiteY239" fmla="*/ 25121 h 1240971"/>
              <a:gd name="connsiteX240" fmla="*/ 3265777 w 5737264"/>
              <a:gd name="connsiteY240" fmla="*/ 30145 h 1240971"/>
              <a:gd name="connsiteX241" fmla="*/ 3175342 w 5737264"/>
              <a:gd name="connsiteY241" fmla="*/ 35169 h 1240971"/>
              <a:gd name="connsiteX242" fmla="*/ 2582489 w 5737264"/>
              <a:gd name="connsiteY242" fmla="*/ 45217 h 1240971"/>
              <a:gd name="connsiteX243" fmla="*/ 2255918 w 5737264"/>
              <a:gd name="connsiteY243" fmla="*/ 40193 h 1240971"/>
              <a:gd name="connsiteX244" fmla="*/ 1974564 w 5737264"/>
              <a:gd name="connsiteY244" fmla="*/ 30145 h 1240971"/>
              <a:gd name="connsiteX245" fmla="*/ 1944419 w 5737264"/>
              <a:gd name="connsiteY245" fmla="*/ 25121 h 1240971"/>
              <a:gd name="connsiteX246" fmla="*/ 1848960 w 5737264"/>
              <a:gd name="connsiteY246" fmla="*/ 20097 h 1240971"/>
              <a:gd name="connsiteX247" fmla="*/ 1768573 w 5737264"/>
              <a:gd name="connsiteY247" fmla="*/ 10048 h 1240971"/>
              <a:gd name="connsiteX248" fmla="*/ 1502292 w 5737264"/>
              <a:gd name="connsiteY248" fmla="*/ 20097 h 1240971"/>
              <a:gd name="connsiteX249" fmla="*/ 1467122 w 5737264"/>
              <a:gd name="connsiteY249" fmla="*/ 25121 h 1240971"/>
              <a:gd name="connsiteX250" fmla="*/ 1426929 w 5737264"/>
              <a:gd name="connsiteY250" fmla="*/ 30145 h 1240971"/>
              <a:gd name="connsiteX251" fmla="*/ 1341518 w 5737264"/>
              <a:gd name="connsiteY251" fmla="*/ 45217 h 1240971"/>
              <a:gd name="connsiteX252" fmla="*/ 1095333 w 5737264"/>
              <a:gd name="connsiteY252" fmla="*/ 35169 h 1240971"/>
              <a:gd name="connsiteX253" fmla="*/ 979777 w 5737264"/>
              <a:gd name="connsiteY253" fmla="*/ 20097 h 1240971"/>
              <a:gd name="connsiteX254" fmla="*/ 939584 w 5737264"/>
              <a:gd name="connsiteY254" fmla="*/ 10048 h 1240971"/>
              <a:gd name="connsiteX255" fmla="*/ 813980 w 5737264"/>
              <a:gd name="connsiteY255" fmla="*/ 0 h 1240971"/>
              <a:gd name="connsiteX256" fmla="*/ 743641 w 5737264"/>
              <a:gd name="connsiteY256" fmla="*/ 5024 h 1240971"/>
              <a:gd name="connsiteX257" fmla="*/ 582867 w 5737264"/>
              <a:gd name="connsiteY257" fmla="*/ 15072 h 1240971"/>
              <a:gd name="connsiteX258" fmla="*/ 432142 w 5737264"/>
              <a:gd name="connsiteY258" fmla="*/ 5024 h 1240971"/>
              <a:gd name="connsiteX259" fmla="*/ 412046 w 5737264"/>
              <a:gd name="connsiteY259" fmla="*/ 0 h 1240971"/>
              <a:gd name="connsiteX260" fmla="*/ 281417 w 5737264"/>
              <a:gd name="connsiteY260" fmla="*/ 10048 h 1240971"/>
              <a:gd name="connsiteX261" fmla="*/ 261320 w 5737264"/>
              <a:gd name="connsiteY261" fmla="*/ 15072 h 1240971"/>
              <a:gd name="connsiteX262" fmla="*/ 100547 w 5737264"/>
              <a:gd name="connsiteY262" fmla="*/ 20097 h 1240971"/>
              <a:gd name="connsiteX263" fmla="*/ 5087 w 5737264"/>
              <a:gd name="connsiteY26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31386 w 5737264"/>
              <a:gd name="connsiteY172" fmla="*/ 929472 h 1240971"/>
              <a:gd name="connsiteX173" fmla="*/ 4462316 w 5737264"/>
              <a:gd name="connsiteY173" fmla="*/ 1006955 h 1240971"/>
              <a:gd name="connsiteX174" fmla="*/ 4531320 w 5737264"/>
              <a:gd name="connsiteY174" fmla="*/ 1037650 h 1240971"/>
              <a:gd name="connsiteX175" fmla="*/ 4597184 w 5737264"/>
              <a:gd name="connsiteY175" fmla="*/ 969666 h 1240971"/>
              <a:gd name="connsiteX176" fmla="*/ 4617281 w 5737264"/>
              <a:gd name="connsiteY176" fmla="*/ 959617 h 1240971"/>
              <a:gd name="connsiteX177" fmla="*/ 4632353 w 5737264"/>
              <a:gd name="connsiteY177" fmla="*/ 944545 h 1240971"/>
              <a:gd name="connsiteX178" fmla="*/ 4652450 w 5737264"/>
              <a:gd name="connsiteY178" fmla="*/ 934497 h 1240971"/>
              <a:gd name="connsiteX179" fmla="*/ 4672547 w 5737264"/>
              <a:gd name="connsiteY179" fmla="*/ 919424 h 1240971"/>
              <a:gd name="connsiteX180" fmla="*/ 4737861 w 5737264"/>
              <a:gd name="connsiteY180" fmla="*/ 884255 h 1240971"/>
              <a:gd name="connsiteX181" fmla="*/ 4762982 w 5737264"/>
              <a:gd name="connsiteY181" fmla="*/ 879231 h 1240971"/>
              <a:gd name="connsiteX182" fmla="*/ 4778054 w 5737264"/>
              <a:gd name="connsiteY182" fmla="*/ 874206 h 1240971"/>
              <a:gd name="connsiteX183" fmla="*/ 4819294 w 5737264"/>
              <a:gd name="connsiteY183" fmla="*/ 873944 h 1240971"/>
              <a:gd name="connsiteX184" fmla="*/ 4877465 w 5737264"/>
              <a:gd name="connsiteY184" fmla="*/ 895638 h 1240971"/>
              <a:gd name="connsiteX185" fmla="*/ 4935347 w 5737264"/>
              <a:gd name="connsiteY185" fmla="*/ 934523 h 1240971"/>
              <a:gd name="connsiteX186" fmla="*/ 4995402 w 5737264"/>
              <a:gd name="connsiteY186" fmla="*/ 1006746 h 1240971"/>
              <a:gd name="connsiteX187" fmla="*/ 5024762 w 5737264"/>
              <a:gd name="connsiteY187" fmla="*/ 1051963 h 1240971"/>
              <a:gd name="connsiteX188" fmla="*/ 5092223 w 5737264"/>
              <a:gd name="connsiteY188" fmla="*/ 1016506 h 1240971"/>
              <a:gd name="connsiteX189" fmla="*/ 5144322 w 5737264"/>
              <a:gd name="connsiteY189" fmla="*/ 948261 h 1240971"/>
              <a:gd name="connsiteX190" fmla="*/ 5189252 w 5737264"/>
              <a:gd name="connsiteY190" fmla="*/ 886112 h 1240971"/>
              <a:gd name="connsiteX191" fmla="*/ 5226279 w 5737264"/>
              <a:gd name="connsiteY191" fmla="*/ 856230 h 1240971"/>
              <a:gd name="connsiteX192" fmla="*/ 5260637 w 5737264"/>
              <a:gd name="connsiteY192" fmla="*/ 822918 h 1240971"/>
              <a:gd name="connsiteX193" fmla="*/ 5295282 w 5737264"/>
              <a:gd name="connsiteY193" fmla="*/ 800440 h 1240971"/>
              <a:gd name="connsiteX194" fmla="*/ 5334430 w 5737264"/>
              <a:gd name="connsiteY194" fmla="*/ 794893 h 1240971"/>
              <a:gd name="connsiteX195" fmla="*/ 5412174 w 5737264"/>
              <a:gd name="connsiteY195" fmla="*/ 824252 h 1240971"/>
              <a:gd name="connsiteX196" fmla="*/ 5431197 w 5737264"/>
              <a:gd name="connsiteY196" fmla="*/ 768699 h 1240971"/>
              <a:gd name="connsiteX197" fmla="*/ 5441246 w 5737264"/>
              <a:gd name="connsiteY197" fmla="*/ 753626 h 1240971"/>
              <a:gd name="connsiteX198" fmla="*/ 5456318 w 5737264"/>
              <a:gd name="connsiteY198" fmla="*/ 708409 h 1240971"/>
              <a:gd name="connsiteX199" fmla="*/ 5466366 w 5737264"/>
              <a:gd name="connsiteY199" fmla="*/ 683288 h 1240971"/>
              <a:gd name="connsiteX200" fmla="*/ 5476415 w 5737264"/>
              <a:gd name="connsiteY200" fmla="*/ 643094 h 1240971"/>
              <a:gd name="connsiteX201" fmla="*/ 5491487 w 5737264"/>
              <a:gd name="connsiteY201" fmla="*/ 617973 h 1240971"/>
              <a:gd name="connsiteX202" fmla="*/ 5506560 w 5737264"/>
              <a:gd name="connsiteY202" fmla="*/ 572756 h 1240971"/>
              <a:gd name="connsiteX203" fmla="*/ 5526656 w 5737264"/>
              <a:gd name="connsiteY203" fmla="*/ 522514 h 1240971"/>
              <a:gd name="connsiteX204" fmla="*/ 5546753 w 5737264"/>
              <a:gd name="connsiteY204" fmla="*/ 467248 h 1240971"/>
              <a:gd name="connsiteX205" fmla="*/ 5556802 w 5737264"/>
              <a:gd name="connsiteY205" fmla="*/ 411982 h 1240971"/>
              <a:gd name="connsiteX206" fmla="*/ 5566850 w 5737264"/>
              <a:gd name="connsiteY206" fmla="*/ 381837 h 1240971"/>
              <a:gd name="connsiteX207" fmla="*/ 5576898 w 5737264"/>
              <a:gd name="connsiteY207" fmla="*/ 356716 h 1240971"/>
              <a:gd name="connsiteX208" fmla="*/ 5596995 w 5737264"/>
              <a:gd name="connsiteY208" fmla="*/ 316523 h 1240971"/>
              <a:gd name="connsiteX209" fmla="*/ 5617092 w 5737264"/>
              <a:gd name="connsiteY209" fmla="*/ 246184 h 1240971"/>
              <a:gd name="connsiteX210" fmla="*/ 5622116 w 5737264"/>
              <a:gd name="connsiteY210" fmla="*/ 226088 h 1240971"/>
              <a:gd name="connsiteX211" fmla="*/ 5632164 w 5737264"/>
              <a:gd name="connsiteY211" fmla="*/ 216039 h 1240971"/>
              <a:gd name="connsiteX212" fmla="*/ 5637188 w 5737264"/>
              <a:gd name="connsiteY212" fmla="*/ 200967 h 1240971"/>
              <a:gd name="connsiteX213" fmla="*/ 5651738 w 5737264"/>
              <a:gd name="connsiteY213" fmla="*/ 190395 h 1240971"/>
              <a:gd name="connsiteX214" fmla="*/ 5673692 w 5737264"/>
              <a:gd name="connsiteY214" fmla="*/ 153892 h 1240971"/>
              <a:gd name="connsiteX215" fmla="*/ 5726602 w 5737264"/>
              <a:gd name="connsiteY215" fmla="*/ 89362 h 1240971"/>
              <a:gd name="connsiteX216" fmla="*/ 5728722 w 5737264"/>
              <a:gd name="connsiteY216" fmla="*/ 42287 h 1240971"/>
              <a:gd name="connsiteX217" fmla="*/ 5634284 w 5737264"/>
              <a:gd name="connsiteY217" fmla="*/ 25357 h 1240971"/>
              <a:gd name="connsiteX218" fmla="*/ 5536940 w 5737264"/>
              <a:gd name="connsiteY218" fmla="*/ 27214 h 1240971"/>
              <a:gd name="connsiteX219" fmla="*/ 5470369 w 5737264"/>
              <a:gd name="connsiteY219" fmla="*/ 39381 h 1240971"/>
              <a:gd name="connsiteX220" fmla="*/ 5379124 w 5737264"/>
              <a:gd name="connsiteY220" fmla="*/ 39644 h 1240971"/>
              <a:gd name="connsiteX221" fmla="*/ 5309282 w 5737264"/>
              <a:gd name="connsiteY221" fmla="*/ 42287 h 1240971"/>
              <a:gd name="connsiteX222" fmla="*/ 5238682 w 5737264"/>
              <a:gd name="connsiteY222" fmla="*/ 54455 h 1240971"/>
              <a:gd name="connsiteX223" fmla="*/ 5108892 w 5737264"/>
              <a:gd name="connsiteY223" fmla="*/ 37524 h 1240971"/>
              <a:gd name="connsiteX224" fmla="*/ 5020026 w 5737264"/>
              <a:gd name="connsiteY224" fmla="*/ 39120 h 1240971"/>
              <a:gd name="connsiteX225" fmla="*/ 4946233 w 5737264"/>
              <a:gd name="connsiteY225" fmla="*/ 41240 h 1240971"/>
              <a:gd name="connsiteX226" fmla="*/ 4823272 w 5737264"/>
              <a:gd name="connsiteY226" fmla="*/ 50242 h 1240971"/>
              <a:gd name="connsiteX227" fmla="*/ 4727577 w 5737264"/>
              <a:gd name="connsiteY227" fmla="*/ 29073 h 1240971"/>
              <a:gd name="connsiteX228" fmla="*/ 4628376 w 5737264"/>
              <a:gd name="connsiteY228" fmla="*/ 41240 h 1240971"/>
              <a:gd name="connsiteX229" fmla="*/ 4565180 w 5737264"/>
              <a:gd name="connsiteY229" fmla="*/ 46264 h 1240971"/>
              <a:gd name="connsiteX230" fmla="*/ 4417596 w 5737264"/>
              <a:gd name="connsiteY230" fmla="*/ 44406 h 1240971"/>
              <a:gd name="connsiteX231" fmla="*/ 4139984 w 5737264"/>
              <a:gd name="connsiteY231" fmla="*/ 60290 h 1240971"/>
              <a:gd name="connsiteX232" fmla="*/ 3918920 w 5737264"/>
              <a:gd name="connsiteY232" fmla="*/ 50242 h 1240971"/>
              <a:gd name="connsiteX233" fmla="*/ 3873703 w 5737264"/>
              <a:gd name="connsiteY233" fmla="*/ 45217 h 1240971"/>
              <a:gd name="connsiteX234" fmla="*/ 3687808 w 5737264"/>
              <a:gd name="connsiteY234" fmla="*/ 40193 h 1240971"/>
              <a:gd name="connsiteX235" fmla="*/ 3662687 w 5737264"/>
              <a:gd name="connsiteY235" fmla="*/ 35169 h 1240971"/>
              <a:gd name="connsiteX236" fmla="*/ 3627518 w 5737264"/>
              <a:gd name="connsiteY236" fmla="*/ 25121 h 1240971"/>
              <a:gd name="connsiteX237" fmla="*/ 3547131 w 5737264"/>
              <a:gd name="connsiteY237" fmla="*/ 20097 h 1240971"/>
              <a:gd name="connsiteX238" fmla="*/ 3310995 w 5737264"/>
              <a:gd name="connsiteY238" fmla="*/ 25121 h 1240971"/>
              <a:gd name="connsiteX239" fmla="*/ 3265777 w 5737264"/>
              <a:gd name="connsiteY239" fmla="*/ 30145 h 1240971"/>
              <a:gd name="connsiteX240" fmla="*/ 3175342 w 5737264"/>
              <a:gd name="connsiteY240" fmla="*/ 35169 h 1240971"/>
              <a:gd name="connsiteX241" fmla="*/ 2582489 w 5737264"/>
              <a:gd name="connsiteY241" fmla="*/ 45217 h 1240971"/>
              <a:gd name="connsiteX242" fmla="*/ 2255918 w 5737264"/>
              <a:gd name="connsiteY242" fmla="*/ 40193 h 1240971"/>
              <a:gd name="connsiteX243" fmla="*/ 1974564 w 5737264"/>
              <a:gd name="connsiteY243" fmla="*/ 30145 h 1240971"/>
              <a:gd name="connsiteX244" fmla="*/ 1944419 w 5737264"/>
              <a:gd name="connsiteY244" fmla="*/ 25121 h 1240971"/>
              <a:gd name="connsiteX245" fmla="*/ 1848960 w 5737264"/>
              <a:gd name="connsiteY245" fmla="*/ 20097 h 1240971"/>
              <a:gd name="connsiteX246" fmla="*/ 1768573 w 5737264"/>
              <a:gd name="connsiteY246" fmla="*/ 10048 h 1240971"/>
              <a:gd name="connsiteX247" fmla="*/ 1502292 w 5737264"/>
              <a:gd name="connsiteY247" fmla="*/ 20097 h 1240971"/>
              <a:gd name="connsiteX248" fmla="*/ 1467122 w 5737264"/>
              <a:gd name="connsiteY248" fmla="*/ 25121 h 1240971"/>
              <a:gd name="connsiteX249" fmla="*/ 1426929 w 5737264"/>
              <a:gd name="connsiteY249" fmla="*/ 30145 h 1240971"/>
              <a:gd name="connsiteX250" fmla="*/ 1341518 w 5737264"/>
              <a:gd name="connsiteY250" fmla="*/ 45217 h 1240971"/>
              <a:gd name="connsiteX251" fmla="*/ 1095333 w 5737264"/>
              <a:gd name="connsiteY251" fmla="*/ 35169 h 1240971"/>
              <a:gd name="connsiteX252" fmla="*/ 979777 w 5737264"/>
              <a:gd name="connsiteY252" fmla="*/ 20097 h 1240971"/>
              <a:gd name="connsiteX253" fmla="*/ 939584 w 5737264"/>
              <a:gd name="connsiteY253" fmla="*/ 10048 h 1240971"/>
              <a:gd name="connsiteX254" fmla="*/ 813980 w 5737264"/>
              <a:gd name="connsiteY254" fmla="*/ 0 h 1240971"/>
              <a:gd name="connsiteX255" fmla="*/ 743641 w 5737264"/>
              <a:gd name="connsiteY255" fmla="*/ 5024 h 1240971"/>
              <a:gd name="connsiteX256" fmla="*/ 582867 w 5737264"/>
              <a:gd name="connsiteY256" fmla="*/ 15072 h 1240971"/>
              <a:gd name="connsiteX257" fmla="*/ 432142 w 5737264"/>
              <a:gd name="connsiteY257" fmla="*/ 5024 h 1240971"/>
              <a:gd name="connsiteX258" fmla="*/ 412046 w 5737264"/>
              <a:gd name="connsiteY258" fmla="*/ 0 h 1240971"/>
              <a:gd name="connsiteX259" fmla="*/ 281417 w 5737264"/>
              <a:gd name="connsiteY259" fmla="*/ 10048 h 1240971"/>
              <a:gd name="connsiteX260" fmla="*/ 261320 w 5737264"/>
              <a:gd name="connsiteY260" fmla="*/ 15072 h 1240971"/>
              <a:gd name="connsiteX261" fmla="*/ 100547 w 5737264"/>
              <a:gd name="connsiteY261" fmla="*/ 20097 h 1240971"/>
              <a:gd name="connsiteX262" fmla="*/ 5087 w 5737264"/>
              <a:gd name="connsiteY262"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31386 w 5737264"/>
              <a:gd name="connsiteY171" fmla="*/ 929472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62094 w 5737264"/>
              <a:gd name="connsiteY170" fmla="*/ 909114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923944 w 5737264"/>
              <a:gd name="connsiteY149" fmla="*/ 1014883 h 1240971"/>
              <a:gd name="connsiteX150" fmla="*/ 3933993 w 5737264"/>
              <a:gd name="connsiteY150" fmla="*/ 1029956 h 1240971"/>
              <a:gd name="connsiteX151" fmla="*/ 3964138 w 5737264"/>
              <a:gd name="connsiteY151" fmla="*/ 1075173 h 1240971"/>
              <a:gd name="connsiteX152" fmla="*/ 3969162 w 5737264"/>
              <a:gd name="connsiteY152" fmla="*/ 1100294 h 1240971"/>
              <a:gd name="connsiteX153" fmla="*/ 3979210 w 5737264"/>
              <a:gd name="connsiteY153" fmla="*/ 1110343 h 1240971"/>
              <a:gd name="connsiteX154" fmla="*/ 3984235 w 5737264"/>
              <a:gd name="connsiteY154" fmla="*/ 1130439 h 1240971"/>
              <a:gd name="connsiteX155" fmla="*/ 4019404 w 5737264"/>
              <a:gd name="connsiteY155" fmla="*/ 1165609 h 1240971"/>
              <a:gd name="connsiteX156" fmla="*/ 4064621 w 5737264"/>
              <a:gd name="connsiteY156" fmla="*/ 1150536 h 1240971"/>
              <a:gd name="connsiteX157" fmla="*/ 4079694 w 5737264"/>
              <a:gd name="connsiteY157" fmla="*/ 1125415 h 1240971"/>
              <a:gd name="connsiteX158" fmla="*/ 4099791 w 5737264"/>
              <a:gd name="connsiteY158" fmla="*/ 1105319 h 1240971"/>
              <a:gd name="connsiteX159" fmla="*/ 4129936 w 5737264"/>
              <a:gd name="connsiteY159" fmla="*/ 1075173 h 1240971"/>
              <a:gd name="connsiteX160" fmla="*/ 4150032 w 5737264"/>
              <a:gd name="connsiteY160" fmla="*/ 1040004 h 1240971"/>
              <a:gd name="connsiteX161" fmla="*/ 4160081 w 5737264"/>
              <a:gd name="connsiteY161" fmla="*/ 1019908 h 1240971"/>
              <a:gd name="connsiteX162" fmla="*/ 4165105 w 5737264"/>
              <a:gd name="connsiteY162" fmla="*/ 1004835 h 1240971"/>
              <a:gd name="connsiteX163" fmla="*/ 4185202 w 5737264"/>
              <a:gd name="connsiteY163" fmla="*/ 984738 h 1240971"/>
              <a:gd name="connsiteX164" fmla="*/ 4200274 w 5737264"/>
              <a:gd name="connsiteY164" fmla="*/ 979714 h 1240971"/>
              <a:gd name="connsiteX165" fmla="*/ 4235443 w 5737264"/>
              <a:gd name="connsiteY165" fmla="*/ 954593 h 1240971"/>
              <a:gd name="connsiteX166" fmla="*/ 4275637 w 5737264"/>
              <a:gd name="connsiteY166" fmla="*/ 934497 h 1240971"/>
              <a:gd name="connsiteX167" fmla="*/ 4310806 w 5737264"/>
              <a:gd name="connsiteY167" fmla="*/ 914400 h 1240971"/>
              <a:gd name="connsiteX168" fmla="*/ 4325878 w 5737264"/>
              <a:gd name="connsiteY168" fmla="*/ 904352 h 1240971"/>
              <a:gd name="connsiteX169" fmla="*/ 4362094 w 5737264"/>
              <a:gd name="connsiteY169" fmla="*/ 909114 h 1240971"/>
              <a:gd name="connsiteX170" fmla="*/ 4417099 w 5737264"/>
              <a:gd name="connsiteY170" fmla="*/ 946141 h 1240971"/>
              <a:gd name="connsiteX171" fmla="*/ 4462316 w 5737264"/>
              <a:gd name="connsiteY171" fmla="*/ 1006955 h 1240971"/>
              <a:gd name="connsiteX172" fmla="*/ 4531320 w 5737264"/>
              <a:gd name="connsiteY172" fmla="*/ 1037650 h 1240971"/>
              <a:gd name="connsiteX173" fmla="*/ 4597184 w 5737264"/>
              <a:gd name="connsiteY173" fmla="*/ 969666 h 1240971"/>
              <a:gd name="connsiteX174" fmla="*/ 4617281 w 5737264"/>
              <a:gd name="connsiteY174" fmla="*/ 959617 h 1240971"/>
              <a:gd name="connsiteX175" fmla="*/ 4632353 w 5737264"/>
              <a:gd name="connsiteY175" fmla="*/ 944545 h 1240971"/>
              <a:gd name="connsiteX176" fmla="*/ 4652450 w 5737264"/>
              <a:gd name="connsiteY176" fmla="*/ 934497 h 1240971"/>
              <a:gd name="connsiteX177" fmla="*/ 4672547 w 5737264"/>
              <a:gd name="connsiteY177" fmla="*/ 919424 h 1240971"/>
              <a:gd name="connsiteX178" fmla="*/ 4737861 w 5737264"/>
              <a:gd name="connsiteY178" fmla="*/ 884255 h 1240971"/>
              <a:gd name="connsiteX179" fmla="*/ 4762982 w 5737264"/>
              <a:gd name="connsiteY179" fmla="*/ 879231 h 1240971"/>
              <a:gd name="connsiteX180" fmla="*/ 4778054 w 5737264"/>
              <a:gd name="connsiteY180" fmla="*/ 874206 h 1240971"/>
              <a:gd name="connsiteX181" fmla="*/ 4819294 w 5737264"/>
              <a:gd name="connsiteY181" fmla="*/ 873944 h 1240971"/>
              <a:gd name="connsiteX182" fmla="*/ 4877465 w 5737264"/>
              <a:gd name="connsiteY182" fmla="*/ 895638 h 1240971"/>
              <a:gd name="connsiteX183" fmla="*/ 4935347 w 5737264"/>
              <a:gd name="connsiteY183" fmla="*/ 934523 h 1240971"/>
              <a:gd name="connsiteX184" fmla="*/ 4995402 w 5737264"/>
              <a:gd name="connsiteY184" fmla="*/ 1006746 h 1240971"/>
              <a:gd name="connsiteX185" fmla="*/ 5024762 w 5737264"/>
              <a:gd name="connsiteY185" fmla="*/ 1051963 h 1240971"/>
              <a:gd name="connsiteX186" fmla="*/ 5092223 w 5737264"/>
              <a:gd name="connsiteY186" fmla="*/ 1016506 h 1240971"/>
              <a:gd name="connsiteX187" fmla="*/ 5144322 w 5737264"/>
              <a:gd name="connsiteY187" fmla="*/ 948261 h 1240971"/>
              <a:gd name="connsiteX188" fmla="*/ 5189252 w 5737264"/>
              <a:gd name="connsiteY188" fmla="*/ 886112 h 1240971"/>
              <a:gd name="connsiteX189" fmla="*/ 5226279 w 5737264"/>
              <a:gd name="connsiteY189" fmla="*/ 856230 h 1240971"/>
              <a:gd name="connsiteX190" fmla="*/ 5260637 w 5737264"/>
              <a:gd name="connsiteY190" fmla="*/ 822918 h 1240971"/>
              <a:gd name="connsiteX191" fmla="*/ 5295282 w 5737264"/>
              <a:gd name="connsiteY191" fmla="*/ 800440 h 1240971"/>
              <a:gd name="connsiteX192" fmla="*/ 5334430 w 5737264"/>
              <a:gd name="connsiteY192" fmla="*/ 794893 h 1240971"/>
              <a:gd name="connsiteX193" fmla="*/ 5412174 w 5737264"/>
              <a:gd name="connsiteY193" fmla="*/ 824252 h 1240971"/>
              <a:gd name="connsiteX194" fmla="*/ 5431197 w 5737264"/>
              <a:gd name="connsiteY194" fmla="*/ 768699 h 1240971"/>
              <a:gd name="connsiteX195" fmla="*/ 5441246 w 5737264"/>
              <a:gd name="connsiteY195" fmla="*/ 753626 h 1240971"/>
              <a:gd name="connsiteX196" fmla="*/ 5456318 w 5737264"/>
              <a:gd name="connsiteY196" fmla="*/ 708409 h 1240971"/>
              <a:gd name="connsiteX197" fmla="*/ 5466366 w 5737264"/>
              <a:gd name="connsiteY197" fmla="*/ 683288 h 1240971"/>
              <a:gd name="connsiteX198" fmla="*/ 5476415 w 5737264"/>
              <a:gd name="connsiteY198" fmla="*/ 643094 h 1240971"/>
              <a:gd name="connsiteX199" fmla="*/ 5491487 w 5737264"/>
              <a:gd name="connsiteY199" fmla="*/ 617973 h 1240971"/>
              <a:gd name="connsiteX200" fmla="*/ 5506560 w 5737264"/>
              <a:gd name="connsiteY200" fmla="*/ 572756 h 1240971"/>
              <a:gd name="connsiteX201" fmla="*/ 5526656 w 5737264"/>
              <a:gd name="connsiteY201" fmla="*/ 522514 h 1240971"/>
              <a:gd name="connsiteX202" fmla="*/ 5546753 w 5737264"/>
              <a:gd name="connsiteY202" fmla="*/ 467248 h 1240971"/>
              <a:gd name="connsiteX203" fmla="*/ 5556802 w 5737264"/>
              <a:gd name="connsiteY203" fmla="*/ 411982 h 1240971"/>
              <a:gd name="connsiteX204" fmla="*/ 5566850 w 5737264"/>
              <a:gd name="connsiteY204" fmla="*/ 381837 h 1240971"/>
              <a:gd name="connsiteX205" fmla="*/ 5576898 w 5737264"/>
              <a:gd name="connsiteY205" fmla="*/ 356716 h 1240971"/>
              <a:gd name="connsiteX206" fmla="*/ 5596995 w 5737264"/>
              <a:gd name="connsiteY206" fmla="*/ 316523 h 1240971"/>
              <a:gd name="connsiteX207" fmla="*/ 5617092 w 5737264"/>
              <a:gd name="connsiteY207" fmla="*/ 246184 h 1240971"/>
              <a:gd name="connsiteX208" fmla="*/ 5622116 w 5737264"/>
              <a:gd name="connsiteY208" fmla="*/ 226088 h 1240971"/>
              <a:gd name="connsiteX209" fmla="*/ 5632164 w 5737264"/>
              <a:gd name="connsiteY209" fmla="*/ 216039 h 1240971"/>
              <a:gd name="connsiteX210" fmla="*/ 5637188 w 5737264"/>
              <a:gd name="connsiteY210" fmla="*/ 200967 h 1240971"/>
              <a:gd name="connsiteX211" fmla="*/ 5651738 w 5737264"/>
              <a:gd name="connsiteY211" fmla="*/ 190395 h 1240971"/>
              <a:gd name="connsiteX212" fmla="*/ 5673692 w 5737264"/>
              <a:gd name="connsiteY212" fmla="*/ 153892 h 1240971"/>
              <a:gd name="connsiteX213" fmla="*/ 5726602 w 5737264"/>
              <a:gd name="connsiteY213" fmla="*/ 89362 h 1240971"/>
              <a:gd name="connsiteX214" fmla="*/ 5728722 w 5737264"/>
              <a:gd name="connsiteY214" fmla="*/ 42287 h 1240971"/>
              <a:gd name="connsiteX215" fmla="*/ 5634284 w 5737264"/>
              <a:gd name="connsiteY215" fmla="*/ 25357 h 1240971"/>
              <a:gd name="connsiteX216" fmla="*/ 5536940 w 5737264"/>
              <a:gd name="connsiteY216" fmla="*/ 27214 h 1240971"/>
              <a:gd name="connsiteX217" fmla="*/ 5470369 w 5737264"/>
              <a:gd name="connsiteY217" fmla="*/ 39381 h 1240971"/>
              <a:gd name="connsiteX218" fmla="*/ 5379124 w 5737264"/>
              <a:gd name="connsiteY218" fmla="*/ 39644 h 1240971"/>
              <a:gd name="connsiteX219" fmla="*/ 5309282 w 5737264"/>
              <a:gd name="connsiteY219" fmla="*/ 42287 h 1240971"/>
              <a:gd name="connsiteX220" fmla="*/ 5238682 w 5737264"/>
              <a:gd name="connsiteY220" fmla="*/ 54455 h 1240971"/>
              <a:gd name="connsiteX221" fmla="*/ 5108892 w 5737264"/>
              <a:gd name="connsiteY221" fmla="*/ 37524 h 1240971"/>
              <a:gd name="connsiteX222" fmla="*/ 5020026 w 5737264"/>
              <a:gd name="connsiteY222" fmla="*/ 39120 h 1240971"/>
              <a:gd name="connsiteX223" fmla="*/ 4946233 w 5737264"/>
              <a:gd name="connsiteY223" fmla="*/ 41240 h 1240971"/>
              <a:gd name="connsiteX224" fmla="*/ 4823272 w 5737264"/>
              <a:gd name="connsiteY224" fmla="*/ 50242 h 1240971"/>
              <a:gd name="connsiteX225" fmla="*/ 4727577 w 5737264"/>
              <a:gd name="connsiteY225" fmla="*/ 29073 h 1240971"/>
              <a:gd name="connsiteX226" fmla="*/ 4628376 w 5737264"/>
              <a:gd name="connsiteY226" fmla="*/ 41240 h 1240971"/>
              <a:gd name="connsiteX227" fmla="*/ 4565180 w 5737264"/>
              <a:gd name="connsiteY227" fmla="*/ 46264 h 1240971"/>
              <a:gd name="connsiteX228" fmla="*/ 4417596 w 5737264"/>
              <a:gd name="connsiteY228" fmla="*/ 44406 h 1240971"/>
              <a:gd name="connsiteX229" fmla="*/ 4139984 w 5737264"/>
              <a:gd name="connsiteY229" fmla="*/ 60290 h 1240971"/>
              <a:gd name="connsiteX230" fmla="*/ 3918920 w 5737264"/>
              <a:gd name="connsiteY230" fmla="*/ 50242 h 1240971"/>
              <a:gd name="connsiteX231" fmla="*/ 3873703 w 5737264"/>
              <a:gd name="connsiteY231" fmla="*/ 45217 h 1240971"/>
              <a:gd name="connsiteX232" fmla="*/ 3687808 w 5737264"/>
              <a:gd name="connsiteY232" fmla="*/ 40193 h 1240971"/>
              <a:gd name="connsiteX233" fmla="*/ 3662687 w 5737264"/>
              <a:gd name="connsiteY233" fmla="*/ 35169 h 1240971"/>
              <a:gd name="connsiteX234" fmla="*/ 3627518 w 5737264"/>
              <a:gd name="connsiteY234" fmla="*/ 25121 h 1240971"/>
              <a:gd name="connsiteX235" fmla="*/ 3547131 w 5737264"/>
              <a:gd name="connsiteY235" fmla="*/ 20097 h 1240971"/>
              <a:gd name="connsiteX236" fmla="*/ 3310995 w 5737264"/>
              <a:gd name="connsiteY236" fmla="*/ 25121 h 1240971"/>
              <a:gd name="connsiteX237" fmla="*/ 3265777 w 5737264"/>
              <a:gd name="connsiteY237" fmla="*/ 30145 h 1240971"/>
              <a:gd name="connsiteX238" fmla="*/ 3175342 w 5737264"/>
              <a:gd name="connsiteY238" fmla="*/ 35169 h 1240971"/>
              <a:gd name="connsiteX239" fmla="*/ 2582489 w 5737264"/>
              <a:gd name="connsiteY239" fmla="*/ 45217 h 1240971"/>
              <a:gd name="connsiteX240" fmla="*/ 2255918 w 5737264"/>
              <a:gd name="connsiteY240" fmla="*/ 40193 h 1240971"/>
              <a:gd name="connsiteX241" fmla="*/ 1974564 w 5737264"/>
              <a:gd name="connsiteY241" fmla="*/ 30145 h 1240971"/>
              <a:gd name="connsiteX242" fmla="*/ 1944419 w 5737264"/>
              <a:gd name="connsiteY242" fmla="*/ 25121 h 1240971"/>
              <a:gd name="connsiteX243" fmla="*/ 1848960 w 5737264"/>
              <a:gd name="connsiteY243" fmla="*/ 20097 h 1240971"/>
              <a:gd name="connsiteX244" fmla="*/ 1768573 w 5737264"/>
              <a:gd name="connsiteY244" fmla="*/ 10048 h 1240971"/>
              <a:gd name="connsiteX245" fmla="*/ 1502292 w 5737264"/>
              <a:gd name="connsiteY245" fmla="*/ 20097 h 1240971"/>
              <a:gd name="connsiteX246" fmla="*/ 1467122 w 5737264"/>
              <a:gd name="connsiteY246" fmla="*/ 25121 h 1240971"/>
              <a:gd name="connsiteX247" fmla="*/ 1426929 w 5737264"/>
              <a:gd name="connsiteY247" fmla="*/ 30145 h 1240971"/>
              <a:gd name="connsiteX248" fmla="*/ 1341518 w 5737264"/>
              <a:gd name="connsiteY248" fmla="*/ 45217 h 1240971"/>
              <a:gd name="connsiteX249" fmla="*/ 1095333 w 5737264"/>
              <a:gd name="connsiteY249" fmla="*/ 35169 h 1240971"/>
              <a:gd name="connsiteX250" fmla="*/ 979777 w 5737264"/>
              <a:gd name="connsiteY250" fmla="*/ 20097 h 1240971"/>
              <a:gd name="connsiteX251" fmla="*/ 939584 w 5737264"/>
              <a:gd name="connsiteY251" fmla="*/ 10048 h 1240971"/>
              <a:gd name="connsiteX252" fmla="*/ 813980 w 5737264"/>
              <a:gd name="connsiteY252" fmla="*/ 0 h 1240971"/>
              <a:gd name="connsiteX253" fmla="*/ 743641 w 5737264"/>
              <a:gd name="connsiteY253" fmla="*/ 5024 h 1240971"/>
              <a:gd name="connsiteX254" fmla="*/ 582867 w 5737264"/>
              <a:gd name="connsiteY254" fmla="*/ 15072 h 1240971"/>
              <a:gd name="connsiteX255" fmla="*/ 432142 w 5737264"/>
              <a:gd name="connsiteY255" fmla="*/ 5024 h 1240971"/>
              <a:gd name="connsiteX256" fmla="*/ 412046 w 5737264"/>
              <a:gd name="connsiteY256" fmla="*/ 0 h 1240971"/>
              <a:gd name="connsiteX257" fmla="*/ 281417 w 5737264"/>
              <a:gd name="connsiteY257" fmla="*/ 10048 h 1240971"/>
              <a:gd name="connsiteX258" fmla="*/ 261320 w 5737264"/>
              <a:gd name="connsiteY258" fmla="*/ 15072 h 1240971"/>
              <a:gd name="connsiteX259" fmla="*/ 100547 w 5737264"/>
              <a:gd name="connsiteY259" fmla="*/ 20097 h 1240971"/>
              <a:gd name="connsiteX260" fmla="*/ 5087 w 5737264"/>
              <a:gd name="connsiteY260"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33993 w 5737264"/>
              <a:gd name="connsiteY149" fmla="*/ 1029956 h 1240971"/>
              <a:gd name="connsiteX150" fmla="*/ 3964138 w 5737264"/>
              <a:gd name="connsiteY150" fmla="*/ 1075173 h 1240971"/>
              <a:gd name="connsiteX151" fmla="*/ 3969162 w 5737264"/>
              <a:gd name="connsiteY151" fmla="*/ 1100294 h 1240971"/>
              <a:gd name="connsiteX152" fmla="*/ 3979210 w 5737264"/>
              <a:gd name="connsiteY152" fmla="*/ 1110343 h 1240971"/>
              <a:gd name="connsiteX153" fmla="*/ 3984235 w 5737264"/>
              <a:gd name="connsiteY153" fmla="*/ 1130439 h 1240971"/>
              <a:gd name="connsiteX154" fmla="*/ 4019404 w 5737264"/>
              <a:gd name="connsiteY154" fmla="*/ 1165609 h 1240971"/>
              <a:gd name="connsiteX155" fmla="*/ 4064621 w 5737264"/>
              <a:gd name="connsiteY155" fmla="*/ 1150536 h 1240971"/>
              <a:gd name="connsiteX156" fmla="*/ 4079694 w 5737264"/>
              <a:gd name="connsiteY156" fmla="*/ 1125415 h 1240971"/>
              <a:gd name="connsiteX157" fmla="*/ 4099791 w 5737264"/>
              <a:gd name="connsiteY157" fmla="*/ 1105319 h 1240971"/>
              <a:gd name="connsiteX158" fmla="*/ 4129936 w 5737264"/>
              <a:gd name="connsiteY158" fmla="*/ 1075173 h 1240971"/>
              <a:gd name="connsiteX159" fmla="*/ 4150032 w 5737264"/>
              <a:gd name="connsiteY159" fmla="*/ 1040004 h 1240971"/>
              <a:gd name="connsiteX160" fmla="*/ 4160081 w 5737264"/>
              <a:gd name="connsiteY160" fmla="*/ 1019908 h 1240971"/>
              <a:gd name="connsiteX161" fmla="*/ 4165105 w 5737264"/>
              <a:gd name="connsiteY161" fmla="*/ 1004835 h 1240971"/>
              <a:gd name="connsiteX162" fmla="*/ 4185202 w 5737264"/>
              <a:gd name="connsiteY162" fmla="*/ 984738 h 1240971"/>
              <a:gd name="connsiteX163" fmla="*/ 4200274 w 5737264"/>
              <a:gd name="connsiteY163" fmla="*/ 979714 h 1240971"/>
              <a:gd name="connsiteX164" fmla="*/ 4235443 w 5737264"/>
              <a:gd name="connsiteY164" fmla="*/ 954593 h 1240971"/>
              <a:gd name="connsiteX165" fmla="*/ 4275637 w 5737264"/>
              <a:gd name="connsiteY165" fmla="*/ 934497 h 1240971"/>
              <a:gd name="connsiteX166" fmla="*/ 4310806 w 5737264"/>
              <a:gd name="connsiteY166" fmla="*/ 914400 h 1240971"/>
              <a:gd name="connsiteX167" fmla="*/ 4325878 w 5737264"/>
              <a:gd name="connsiteY167" fmla="*/ 904352 h 1240971"/>
              <a:gd name="connsiteX168" fmla="*/ 4362094 w 5737264"/>
              <a:gd name="connsiteY168" fmla="*/ 909114 h 1240971"/>
              <a:gd name="connsiteX169" fmla="*/ 4417099 w 5737264"/>
              <a:gd name="connsiteY169" fmla="*/ 946141 h 1240971"/>
              <a:gd name="connsiteX170" fmla="*/ 4462316 w 5737264"/>
              <a:gd name="connsiteY170" fmla="*/ 1006955 h 1240971"/>
              <a:gd name="connsiteX171" fmla="*/ 4531320 w 5737264"/>
              <a:gd name="connsiteY171" fmla="*/ 1037650 h 1240971"/>
              <a:gd name="connsiteX172" fmla="*/ 4597184 w 5737264"/>
              <a:gd name="connsiteY172" fmla="*/ 969666 h 1240971"/>
              <a:gd name="connsiteX173" fmla="*/ 4617281 w 5737264"/>
              <a:gd name="connsiteY173" fmla="*/ 959617 h 1240971"/>
              <a:gd name="connsiteX174" fmla="*/ 4632353 w 5737264"/>
              <a:gd name="connsiteY174" fmla="*/ 944545 h 1240971"/>
              <a:gd name="connsiteX175" fmla="*/ 4652450 w 5737264"/>
              <a:gd name="connsiteY175" fmla="*/ 934497 h 1240971"/>
              <a:gd name="connsiteX176" fmla="*/ 4672547 w 5737264"/>
              <a:gd name="connsiteY176" fmla="*/ 919424 h 1240971"/>
              <a:gd name="connsiteX177" fmla="*/ 4737861 w 5737264"/>
              <a:gd name="connsiteY177" fmla="*/ 884255 h 1240971"/>
              <a:gd name="connsiteX178" fmla="*/ 4762982 w 5737264"/>
              <a:gd name="connsiteY178" fmla="*/ 879231 h 1240971"/>
              <a:gd name="connsiteX179" fmla="*/ 4778054 w 5737264"/>
              <a:gd name="connsiteY179" fmla="*/ 874206 h 1240971"/>
              <a:gd name="connsiteX180" fmla="*/ 4819294 w 5737264"/>
              <a:gd name="connsiteY180" fmla="*/ 873944 h 1240971"/>
              <a:gd name="connsiteX181" fmla="*/ 4877465 w 5737264"/>
              <a:gd name="connsiteY181" fmla="*/ 895638 h 1240971"/>
              <a:gd name="connsiteX182" fmla="*/ 4935347 w 5737264"/>
              <a:gd name="connsiteY182" fmla="*/ 934523 h 1240971"/>
              <a:gd name="connsiteX183" fmla="*/ 4995402 w 5737264"/>
              <a:gd name="connsiteY183" fmla="*/ 1006746 h 1240971"/>
              <a:gd name="connsiteX184" fmla="*/ 5024762 w 5737264"/>
              <a:gd name="connsiteY184" fmla="*/ 1051963 h 1240971"/>
              <a:gd name="connsiteX185" fmla="*/ 5092223 w 5737264"/>
              <a:gd name="connsiteY185" fmla="*/ 1016506 h 1240971"/>
              <a:gd name="connsiteX186" fmla="*/ 5144322 w 5737264"/>
              <a:gd name="connsiteY186" fmla="*/ 948261 h 1240971"/>
              <a:gd name="connsiteX187" fmla="*/ 5189252 w 5737264"/>
              <a:gd name="connsiteY187" fmla="*/ 886112 h 1240971"/>
              <a:gd name="connsiteX188" fmla="*/ 5226279 w 5737264"/>
              <a:gd name="connsiteY188" fmla="*/ 856230 h 1240971"/>
              <a:gd name="connsiteX189" fmla="*/ 5260637 w 5737264"/>
              <a:gd name="connsiteY189" fmla="*/ 822918 h 1240971"/>
              <a:gd name="connsiteX190" fmla="*/ 5295282 w 5737264"/>
              <a:gd name="connsiteY190" fmla="*/ 800440 h 1240971"/>
              <a:gd name="connsiteX191" fmla="*/ 5334430 w 5737264"/>
              <a:gd name="connsiteY191" fmla="*/ 794893 h 1240971"/>
              <a:gd name="connsiteX192" fmla="*/ 5412174 w 5737264"/>
              <a:gd name="connsiteY192" fmla="*/ 824252 h 1240971"/>
              <a:gd name="connsiteX193" fmla="*/ 5431197 w 5737264"/>
              <a:gd name="connsiteY193" fmla="*/ 768699 h 1240971"/>
              <a:gd name="connsiteX194" fmla="*/ 5441246 w 5737264"/>
              <a:gd name="connsiteY194" fmla="*/ 753626 h 1240971"/>
              <a:gd name="connsiteX195" fmla="*/ 5456318 w 5737264"/>
              <a:gd name="connsiteY195" fmla="*/ 708409 h 1240971"/>
              <a:gd name="connsiteX196" fmla="*/ 5466366 w 5737264"/>
              <a:gd name="connsiteY196" fmla="*/ 683288 h 1240971"/>
              <a:gd name="connsiteX197" fmla="*/ 5476415 w 5737264"/>
              <a:gd name="connsiteY197" fmla="*/ 643094 h 1240971"/>
              <a:gd name="connsiteX198" fmla="*/ 5491487 w 5737264"/>
              <a:gd name="connsiteY198" fmla="*/ 617973 h 1240971"/>
              <a:gd name="connsiteX199" fmla="*/ 5506560 w 5737264"/>
              <a:gd name="connsiteY199" fmla="*/ 572756 h 1240971"/>
              <a:gd name="connsiteX200" fmla="*/ 5526656 w 5737264"/>
              <a:gd name="connsiteY200" fmla="*/ 522514 h 1240971"/>
              <a:gd name="connsiteX201" fmla="*/ 5546753 w 5737264"/>
              <a:gd name="connsiteY201" fmla="*/ 467248 h 1240971"/>
              <a:gd name="connsiteX202" fmla="*/ 5556802 w 5737264"/>
              <a:gd name="connsiteY202" fmla="*/ 411982 h 1240971"/>
              <a:gd name="connsiteX203" fmla="*/ 5566850 w 5737264"/>
              <a:gd name="connsiteY203" fmla="*/ 381837 h 1240971"/>
              <a:gd name="connsiteX204" fmla="*/ 5576898 w 5737264"/>
              <a:gd name="connsiteY204" fmla="*/ 356716 h 1240971"/>
              <a:gd name="connsiteX205" fmla="*/ 5596995 w 5737264"/>
              <a:gd name="connsiteY205" fmla="*/ 316523 h 1240971"/>
              <a:gd name="connsiteX206" fmla="*/ 5617092 w 5737264"/>
              <a:gd name="connsiteY206" fmla="*/ 246184 h 1240971"/>
              <a:gd name="connsiteX207" fmla="*/ 5622116 w 5737264"/>
              <a:gd name="connsiteY207" fmla="*/ 226088 h 1240971"/>
              <a:gd name="connsiteX208" fmla="*/ 5632164 w 5737264"/>
              <a:gd name="connsiteY208" fmla="*/ 216039 h 1240971"/>
              <a:gd name="connsiteX209" fmla="*/ 5637188 w 5737264"/>
              <a:gd name="connsiteY209" fmla="*/ 200967 h 1240971"/>
              <a:gd name="connsiteX210" fmla="*/ 5651738 w 5737264"/>
              <a:gd name="connsiteY210" fmla="*/ 190395 h 1240971"/>
              <a:gd name="connsiteX211" fmla="*/ 5673692 w 5737264"/>
              <a:gd name="connsiteY211" fmla="*/ 153892 h 1240971"/>
              <a:gd name="connsiteX212" fmla="*/ 5726602 w 5737264"/>
              <a:gd name="connsiteY212" fmla="*/ 89362 h 1240971"/>
              <a:gd name="connsiteX213" fmla="*/ 5728722 w 5737264"/>
              <a:gd name="connsiteY213" fmla="*/ 42287 h 1240971"/>
              <a:gd name="connsiteX214" fmla="*/ 5634284 w 5737264"/>
              <a:gd name="connsiteY214" fmla="*/ 25357 h 1240971"/>
              <a:gd name="connsiteX215" fmla="*/ 5536940 w 5737264"/>
              <a:gd name="connsiteY215" fmla="*/ 27214 h 1240971"/>
              <a:gd name="connsiteX216" fmla="*/ 5470369 w 5737264"/>
              <a:gd name="connsiteY216" fmla="*/ 39381 h 1240971"/>
              <a:gd name="connsiteX217" fmla="*/ 5379124 w 5737264"/>
              <a:gd name="connsiteY217" fmla="*/ 39644 h 1240971"/>
              <a:gd name="connsiteX218" fmla="*/ 5309282 w 5737264"/>
              <a:gd name="connsiteY218" fmla="*/ 42287 h 1240971"/>
              <a:gd name="connsiteX219" fmla="*/ 5238682 w 5737264"/>
              <a:gd name="connsiteY219" fmla="*/ 54455 h 1240971"/>
              <a:gd name="connsiteX220" fmla="*/ 5108892 w 5737264"/>
              <a:gd name="connsiteY220" fmla="*/ 37524 h 1240971"/>
              <a:gd name="connsiteX221" fmla="*/ 5020026 w 5737264"/>
              <a:gd name="connsiteY221" fmla="*/ 39120 h 1240971"/>
              <a:gd name="connsiteX222" fmla="*/ 4946233 w 5737264"/>
              <a:gd name="connsiteY222" fmla="*/ 41240 h 1240971"/>
              <a:gd name="connsiteX223" fmla="*/ 4823272 w 5737264"/>
              <a:gd name="connsiteY223" fmla="*/ 50242 h 1240971"/>
              <a:gd name="connsiteX224" fmla="*/ 4727577 w 5737264"/>
              <a:gd name="connsiteY224" fmla="*/ 29073 h 1240971"/>
              <a:gd name="connsiteX225" fmla="*/ 4628376 w 5737264"/>
              <a:gd name="connsiteY225" fmla="*/ 41240 h 1240971"/>
              <a:gd name="connsiteX226" fmla="*/ 4565180 w 5737264"/>
              <a:gd name="connsiteY226" fmla="*/ 46264 h 1240971"/>
              <a:gd name="connsiteX227" fmla="*/ 4417596 w 5737264"/>
              <a:gd name="connsiteY227" fmla="*/ 44406 h 1240971"/>
              <a:gd name="connsiteX228" fmla="*/ 4139984 w 5737264"/>
              <a:gd name="connsiteY228" fmla="*/ 60290 h 1240971"/>
              <a:gd name="connsiteX229" fmla="*/ 3918920 w 5737264"/>
              <a:gd name="connsiteY229" fmla="*/ 50242 h 1240971"/>
              <a:gd name="connsiteX230" fmla="*/ 3873703 w 5737264"/>
              <a:gd name="connsiteY230" fmla="*/ 45217 h 1240971"/>
              <a:gd name="connsiteX231" fmla="*/ 3687808 w 5737264"/>
              <a:gd name="connsiteY231" fmla="*/ 40193 h 1240971"/>
              <a:gd name="connsiteX232" fmla="*/ 3662687 w 5737264"/>
              <a:gd name="connsiteY232" fmla="*/ 35169 h 1240971"/>
              <a:gd name="connsiteX233" fmla="*/ 3627518 w 5737264"/>
              <a:gd name="connsiteY233" fmla="*/ 25121 h 1240971"/>
              <a:gd name="connsiteX234" fmla="*/ 3547131 w 5737264"/>
              <a:gd name="connsiteY234" fmla="*/ 20097 h 1240971"/>
              <a:gd name="connsiteX235" fmla="*/ 3310995 w 5737264"/>
              <a:gd name="connsiteY235" fmla="*/ 25121 h 1240971"/>
              <a:gd name="connsiteX236" fmla="*/ 3265777 w 5737264"/>
              <a:gd name="connsiteY236" fmla="*/ 30145 h 1240971"/>
              <a:gd name="connsiteX237" fmla="*/ 3175342 w 5737264"/>
              <a:gd name="connsiteY237" fmla="*/ 35169 h 1240971"/>
              <a:gd name="connsiteX238" fmla="*/ 2582489 w 5737264"/>
              <a:gd name="connsiteY238" fmla="*/ 45217 h 1240971"/>
              <a:gd name="connsiteX239" fmla="*/ 2255918 w 5737264"/>
              <a:gd name="connsiteY239" fmla="*/ 40193 h 1240971"/>
              <a:gd name="connsiteX240" fmla="*/ 1974564 w 5737264"/>
              <a:gd name="connsiteY240" fmla="*/ 30145 h 1240971"/>
              <a:gd name="connsiteX241" fmla="*/ 1944419 w 5737264"/>
              <a:gd name="connsiteY241" fmla="*/ 25121 h 1240971"/>
              <a:gd name="connsiteX242" fmla="*/ 1848960 w 5737264"/>
              <a:gd name="connsiteY242" fmla="*/ 20097 h 1240971"/>
              <a:gd name="connsiteX243" fmla="*/ 1768573 w 5737264"/>
              <a:gd name="connsiteY243" fmla="*/ 10048 h 1240971"/>
              <a:gd name="connsiteX244" fmla="*/ 1502292 w 5737264"/>
              <a:gd name="connsiteY244" fmla="*/ 20097 h 1240971"/>
              <a:gd name="connsiteX245" fmla="*/ 1467122 w 5737264"/>
              <a:gd name="connsiteY245" fmla="*/ 25121 h 1240971"/>
              <a:gd name="connsiteX246" fmla="*/ 1426929 w 5737264"/>
              <a:gd name="connsiteY246" fmla="*/ 30145 h 1240971"/>
              <a:gd name="connsiteX247" fmla="*/ 1341518 w 5737264"/>
              <a:gd name="connsiteY247" fmla="*/ 45217 h 1240971"/>
              <a:gd name="connsiteX248" fmla="*/ 1095333 w 5737264"/>
              <a:gd name="connsiteY248" fmla="*/ 35169 h 1240971"/>
              <a:gd name="connsiteX249" fmla="*/ 979777 w 5737264"/>
              <a:gd name="connsiteY249" fmla="*/ 20097 h 1240971"/>
              <a:gd name="connsiteX250" fmla="*/ 939584 w 5737264"/>
              <a:gd name="connsiteY250" fmla="*/ 10048 h 1240971"/>
              <a:gd name="connsiteX251" fmla="*/ 813980 w 5737264"/>
              <a:gd name="connsiteY251" fmla="*/ 0 h 1240971"/>
              <a:gd name="connsiteX252" fmla="*/ 743641 w 5737264"/>
              <a:gd name="connsiteY252" fmla="*/ 5024 h 1240971"/>
              <a:gd name="connsiteX253" fmla="*/ 582867 w 5737264"/>
              <a:gd name="connsiteY253" fmla="*/ 15072 h 1240971"/>
              <a:gd name="connsiteX254" fmla="*/ 432142 w 5737264"/>
              <a:gd name="connsiteY254" fmla="*/ 5024 h 1240971"/>
              <a:gd name="connsiteX255" fmla="*/ 412046 w 5737264"/>
              <a:gd name="connsiteY255" fmla="*/ 0 h 1240971"/>
              <a:gd name="connsiteX256" fmla="*/ 281417 w 5737264"/>
              <a:gd name="connsiteY256" fmla="*/ 10048 h 1240971"/>
              <a:gd name="connsiteX257" fmla="*/ 261320 w 5737264"/>
              <a:gd name="connsiteY257" fmla="*/ 15072 h 1240971"/>
              <a:gd name="connsiteX258" fmla="*/ 100547 w 5737264"/>
              <a:gd name="connsiteY258" fmla="*/ 20097 h 1240971"/>
              <a:gd name="connsiteX259" fmla="*/ 5087 w 5737264"/>
              <a:gd name="connsiteY259"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84235 w 5737264"/>
              <a:gd name="connsiteY151" fmla="*/ 1130439 h 1240971"/>
              <a:gd name="connsiteX152" fmla="*/ 4019404 w 5737264"/>
              <a:gd name="connsiteY152" fmla="*/ 1165609 h 1240971"/>
              <a:gd name="connsiteX153" fmla="*/ 4064621 w 5737264"/>
              <a:gd name="connsiteY153" fmla="*/ 1150536 h 1240971"/>
              <a:gd name="connsiteX154" fmla="*/ 4079694 w 5737264"/>
              <a:gd name="connsiteY154" fmla="*/ 1125415 h 1240971"/>
              <a:gd name="connsiteX155" fmla="*/ 4099791 w 5737264"/>
              <a:gd name="connsiteY155" fmla="*/ 1105319 h 1240971"/>
              <a:gd name="connsiteX156" fmla="*/ 4129936 w 5737264"/>
              <a:gd name="connsiteY156" fmla="*/ 1075173 h 1240971"/>
              <a:gd name="connsiteX157" fmla="*/ 4150032 w 5737264"/>
              <a:gd name="connsiteY157" fmla="*/ 1040004 h 1240971"/>
              <a:gd name="connsiteX158" fmla="*/ 4160081 w 5737264"/>
              <a:gd name="connsiteY158" fmla="*/ 1019908 h 1240971"/>
              <a:gd name="connsiteX159" fmla="*/ 4165105 w 5737264"/>
              <a:gd name="connsiteY159" fmla="*/ 1004835 h 1240971"/>
              <a:gd name="connsiteX160" fmla="*/ 4185202 w 5737264"/>
              <a:gd name="connsiteY160" fmla="*/ 984738 h 1240971"/>
              <a:gd name="connsiteX161" fmla="*/ 4200274 w 5737264"/>
              <a:gd name="connsiteY161" fmla="*/ 979714 h 1240971"/>
              <a:gd name="connsiteX162" fmla="*/ 4235443 w 5737264"/>
              <a:gd name="connsiteY162" fmla="*/ 954593 h 1240971"/>
              <a:gd name="connsiteX163" fmla="*/ 4275637 w 5737264"/>
              <a:gd name="connsiteY163" fmla="*/ 934497 h 1240971"/>
              <a:gd name="connsiteX164" fmla="*/ 4310806 w 5737264"/>
              <a:gd name="connsiteY164" fmla="*/ 914400 h 1240971"/>
              <a:gd name="connsiteX165" fmla="*/ 4325878 w 5737264"/>
              <a:gd name="connsiteY165" fmla="*/ 904352 h 1240971"/>
              <a:gd name="connsiteX166" fmla="*/ 4362094 w 5737264"/>
              <a:gd name="connsiteY166" fmla="*/ 909114 h 1240971"/>
              <a:gd name="connsiteX167" fmla="*/ 4417099 w 5737264"/>
              <a:gd name="connsiteY167" fmla="*/ 946141 h 1240971"/>
              <a:gd name="connsiteX168" fmla="*/ 4462316 w 5737264"/>
              <a:gd name="connsiteY168" fmla="*/ 1006955 h 1240971"/>
              <a:gd name="connsiteX169" fmla="*/ 4531320 w 5737264"/>
              <a:gd name="connsiteY169" fmla="*/ 1037650 h 1240971"/>
              <a:gd name="connsiteX170" fmla="*/ 4597184 w 5737264"/>
              <a:gd name="connsiteY170" fmla="*/ 969666 h 1240971"/>
              <a:gd name="connsiteX171" fmla="*/ 4617281 w 5737264"/>
              <a:gd name="connsiteY171" fmla="*/ 959617 h 1240971"/>
              <a:gd name="connsiteX172" fmla="*/ 4632353 w 5737264"/>
              <a:gd name="connsiteY172" fmla="*/ 944545 h 1240971"/>
              <a:gd name="connsiteX173" fmla="*/ 4652450 w 5737264"/>
              <a:gd name="connsiteY173" fmla="*/ 934497 h 1240971"/>
              <a:gd name="connsiteX174" fmla="*/ 4672547 w 5737264"/>
              <a:gd name="connsiteY174" fmla="*/ 919424 h 1240971"/>
              <a:gd name="connsiteX175" fmla="*/ 4737861 w 5737264"/>
              <a:gd name="connsiteY175" fmla="*/ 884255 h 1240971"/>
              <a:gd name="connsiteX176" fmla="*/ 4762982 w 5737264"/>
              <a:gd name="connsiteY176" fmla="*/ 879231 h 1240971"/>
              <a:gd name="connsiteX177" fmla="*/ 4778054 w 5737264"/>
              <a:gd name="connsiteY177" fmla="*/ 874206 h 1240971"/>
              <a:gd name="connsiteX178" fmla="*/ 4819294 w 5737264"/>
              <a:gd name="connsiteY178" fmla="*/ 873944 h 1240971"/>
              <a:gd name="connsiteX179" fmla="*/ 4877465 w 5737264"/>
              <a:gd name="connsiteY179" fmla="*/ 895638 h 1240971"/>
              <a:gd name="connsiteX180" fmla="*/ 4935347 w 5737264"/>
              <a:gd name="connsiteY180" fmla="*/ 934523 h 1240971"/>
              <a:gd name="connsiteX181" fmla="*/ 4995402 w 5737264"/>
              <a:gd name="connsiteY181" fmla="*/ 1006746 h 1240971"/>
              <a:gd name="connsiteX182" fmla="*/ 5024762 w 5737264"/>
              <a:gd name="connsiteY182" fmla="*/ 1051963 h 1240971"/>
              <a:gd name="connsiteX183" fmla="*/ 5092223 w 5737264"/>
              <a:gd name="connsiteY183" fmla="*/ 1016506 h 1240971"/>
              <a:gd name="connsiteX184" fmla="*/ 5144322 w 5737264"/>
              <a:gd name="connsiteY184" fmla="*/ 948261 h 1240971"/>
              <a:gd name="connsiteX185" fmla="*/ 5189252 w 5737264"/>
              <a:gd name="connsiteY185" fmla="*/ 886112 h 1240971"/>
              <a:gd name="connsiteX186" fmla="*/ 5226279 w 5737264"/>
              <a:gd name="connsiteY186" fmla="*/ 856230 h 1240971"/>
              <a:gd name="connsiteX187" fmla="*/ 5260637 w 5737264"/>
              <a:gd name="connsiteY187" fmla="*/ 822918 h 1240971"/>
              <a:gd name="connsiteX188" fmla="*/ 5295282 w 5737264"/>
              <a:gd name="connsiteY188" fmla="*/ 800440 h 1240971"/>
              <a:gd name="connsiteX189" fmla="*/ 5334430 w 5737264"/>
              <a:gd name="connsiteY189" fmla="*/ 794893 h 1240971"/>
              <a:gd name="connsiteX190" fmla="*/ 5412174 w 5737264"/>
              <a:gd name="connsiteY190" fmla="*/ 824252 h 1240971"/>
              <a:gd name="connsiteX191" fmla="*/ 5431197 w 5737264"/>
              <a:gd name="connsiteY191" fmla="*/ 768699 h 1240971"/>
              <a:gd name="connsiteX192" fmla="*/ 5441246 w 5737264"/>
              <a:gd name="connsiteY192" fmla="*/ 753626 h 1240971"/>
              <a:gd name="connsiteX193" fmla="*/ 5456318 w 5737264"/>
              <a:gd name="connsiteY193" fmla="*/ 708409 h 1240971"/>
              <a:gd name="connsiteX194" fmla="*/ 5466366 w 5737264"/>
              <a:gd name="connsiteY194" fmla="*/ 683288 h 1240971"/>
              <a:gd name="connsiteX195" fmla="*/ 5476415 w 5737264"/>
              <a:gd name="connsiteY195" fmla="*/ 643094 h 1240971"/>
              <a:gd name="connsiteX196" fmla="*/ 5491487 w 5737264"/>
              <a:gd name="connsiteY196" fmla="*/ 617973 h 1240971"/>
              <a:gd name="connsiteX197" fmla="*/ 5506560 w 5737264"/>
              <a:gd name="connsiteY197" fmla="*/ 572756 h 1240971"/>
              <a:gd name="connsiteX198" fmla="*/ 5526656 w 5737264"/>
              <a:gd name="connsiteY198" fmla="*/ 522514 h 1240971"/>
              <a:gd name="connsiteX199" fmla="*/ 5546753 w 5737264"/>
              <a:gd name="connsiteY199" fmla="*/ 467248 h 1240971"/>
              <a:gd name="connsiteX200" fmla="*/ 5556802 w 5737264"/>
              <a:gd name="connsiteY200" fmla="*/ 411982 h 1240971"/>
              <a:gd name="connsiteX201" fmla="*/ 5566850 w 5737264"/>
              <a:gd name="connsiteY201" fmla="*/ 381837 h 1240971"/>
              <a:gd name="connsiteX202" fmla="*/ 5576898 w 5737264"/>
              <a:gd name="connsiteY202" fmla="*/ 356716 h 1240971"/>
              <a:gd name="connsiteX203" fmla="*/ 5596995 w 5737264"/>
              <a:gd name="connsiteY203" fmla="*/ 316523 h 1240971"/>
              <a:gd name="connsiteX204" fmla="*/ 5617092 w 5737264"/>
              <a:gd name="connsiteY204" fmla="*/ 246184 h 1240971"/>
              <a:gd name="connsiteX205" fmla="*/ 5622116 w 5737264"/>
              <a:gd name="connsiteY205" fmla="*/ 226088 h 1240971"/>
              <a:gd name="connsiteX206" fmla="*/ 5632164 w 5737264"/>
              <a:gd name="connsiteY206" fmla="*/ 216039 h 1240971"/>
              <a:gd name="connsiteX207" fmla="*/ 5637188 w 5737264"/>
              <a:gd name="connsiteY207" fmla="*/ 200967 h 1240971"/>
              <a:gd name="connsiteX208" fmla="*/ 5651738 w 5737264"/>
              <a:gd name="connsiteY208" fmla="*/ 190395 h 1240971"/>
              <a:gd name="connsiteX209" fmla="*/ 5673692 w 5737264"/>
              <a:gd name="connsiteY209" fmla="*/ 153892 h 1240971"/>
              <a:gd name="connsiteX210" fmla="*/ 5726602 w 5737264"/>
              <a:gd name="connsiteY210" fmla="*/ 89362 h 1240971"/>
              <a:gd name="connsiteX211" fmla="*/ 5728722 w 5737264"/>
              <a:gd name="connsiteY211" fmla="*/ 42287 h 1240971"/>
              <a:gd name="connsiteX212" fmla="*/ 5634284 w 5737264"/>
              <a:gd name="connsiteY212" fmla="*/ 25357 h 1240971"/>
              <a:gd name="connsiteX213" fmla="*/ 5536940 w 5737264"/>
              <a:gd name="connsiteY213" fmla="*/ 27214 h 1240971"/>
              <a:gd name="connsiteX214" fmla="*/ 5470369 w 5737264"/>
              <a:gd name="connsiteY214" fmla="*/ 39381 h 1240971"/>
              <a:gd name="connsiteX215" fmla="*/ 5379124 w 5737264"/>
              <a:gd name="connsiteY215" fmla="*/ 39644 h 1240971"/>
              <a:gd name="connsiteX216" fmla="*/ 5309282 w 5737264"/>
              <a:gd name="connsiteY216" fmla="*/ 42287 h 1240971"/>
              <a:gd name="connsiteX217" fmla="*/ 5238682 w 5737264"/>
              <a:gd name="connsiteY217" fmla="*/ 54455 h 1240971"/>
              <a:gd name="connsiteX218" fmla="*/ 5108892 w 5737264"/>
              <a:gd name="connsiteY218" fmla="*/ 37524 h 1240971"/>
              <a:gd name="connsiteX219" fmla="*/ 5020026 w 5737264"/>
              <a:gd name="connsiteY219" fmla="*/ 39120 h 1240971"/>
              <a:gd name="connsiteX220" fmla="*/ 4946233 w 5737264"/>
              <a:gd name="connsiteY220" fmla="*/ 41240 h 1240971"/>
              <a:gd name="connsiteX221" fmla="*/ 4823272 w 5737264"/>
              <a:gd name="connsiteY221" fmla="*/ 50242 h 1240971"/>
              <a:gd name="connsiteX222" fmla="*/ 4727577 w 5737264"/>
              <a:gd name="connsiteY222" fmla="*/ 29073 h 1240971"/>
              <a:gd name="connsiteX223" fmla="*/ 4628376 w 5737264"/>
              <a:gd name="connsiteY223" fmla="*/ 41240 h 1240971"/>
              <a:gd name="connsiteX224" fmla="*/ 4565180 w 5737264"/>
              <a:gd name="connsiteY224" fmla="*/ 46264 h 1240971"/>
              <a:gd name="connsiteX225" fmla="*/ 4417596 w 5737264"/>
              <a:gd name="connsiteY225" fmla="*/ 44406 h 1240971"/>
              <a:gd name="connsiteX226" fmla="*/ 4139984 w 5737264"/>
              <a:gd name="connsiteY226" fmla="*/ 60290 h 1240971"/>
              <a:gd name="connsiteX227" fmla="*/ 3918920 w 5737264"/>
              <a:gd name="connsiteY227" fmla="*/ 50242 h 1240971"/>
              <a:gd name="connsiteX228" fmla="*/ 3873703 w 5737264"/>
              <a:gd name="connsiteY228" fmla="*/ 45217 h 1240971"/>
              <a:gd name="connsiteX229" fmla="*/ 3687808 w 5737264"/>
              <a:gd name="connsiteY229" fmla="*/ 40193 h 1240971"/>
              <a:gd name="connsiteX230" fmla="*/ 3662687 w 5737264"/>
              <a:gd name="connsiteY230" fmla="*/ 35169 h 1240971"/>
              <a:gd name="connsiteX231" fmla="*/ 3627518 w 5737264"/>
              <a:gd name="connsiteY231" fmla="*/ 25121 h 1240971"/>
              <a:gd name="connsiteX232" fmla="*/ 3547131 w 5737264"/>
              <a:gd name="connsiteY232" fmla="*/ 20097 h 1240971"/>
              <a:gd name="connsiteX233" fmla="*/ 3310995 w 5737264"/>
              <a:gd name="connsiteY233" fmla="*/ 25121 h 1240971"/>
              <a:gd name="connsiteX234" fmla="*/ 3265777 w 5737264"/>
              <a:gd name="connsiteY234" fmla="*/ 30145 h 1240971"/>
              <a:gd name="connsiteX235" fmla="*/ 3175342 w 5737264"/>
              <a:gd name="connsiteY235" fmla="*/ 35169 h 1240971"/>
              <a:gd name="connsiteX236" fmla="*/ 2582489 w 5737264"/>
              <a:gd name="connsiteY236" fmla="*/ 45217 h 1240971"/>
              <a:gd name="connsiteX237" fmla="*/ 2255918 w 5737264"/>
              <a:gd name="connsiteY237" fmla="*/ 40193 h 1240971"/>
              <a:gd name="connsiteX238" fmla="*/ 1974564 w 5737264"/>
              <a:gd name="connsiteY238" fmla="*/ 30145 h 1240971"/>
              <a:gd name="connsiteX239" fmla="*/ 1944419 w 5737264"/>
              <a:gd name="connsiteY239" fmla="*/ 25121 h 1240971"/>
              <a:gd name="connsiteX240" fmla="*/ 1848960 w 5737264"/>
              <a:gd name="connsiteY240" fmla="*/ 20097 h 1240971"/>
              <a:gd name="connsiteX241" fmla="*/ 1768573 w 5737264"/>
              <a:gd name="connsiteY241" fmla="*/ 10048 h 1240971"/>
              <a:gd name="connsiteX242" fmla="*/ 1502292 w 5737264"/>
              <a:gd name="connsiteY242" fmla="*/ 20097 h 1240971"/>
              <a:gd name="connsiteX243" fmla="*/ 1467122 w 5737264"/>
              <a:gd name="connsiteY243" fmla="*/ 25121 h 1240971"/>
              <a:gd name="connsiteX244" fmla="*/ 1426929 w 5737264"/>
              <a:gd name="connsiteY244" fmla="*/ 30145 h 1240971"/>
              <a:gd name="connsiteX245" fmla="*/ 1341518 w 5737264"/>
              <a:gd name="connsiteY245" fmla="*/ 45217 h 1240971"/>
              <a:gd name="connsiteX246" fmla="*/ 1095333 w 5737264"/>
              <a:gd name="connsiteY246" fmla="*/ 35169 h 1240971"/>
              <a:gd name="connsiteX247" fmla="*/ 979777 w 5737264"/>
              <a:gd name="connsiteY247" fmla="*/ 20097 h 1240971"/>
              <a:gd name="connsiteX248" fmla="*/ 939584 w 5737264"/>
              <a:gd name="connsiteY248" fmla="*/ 10048 h 1240971"/>
              <a:gd name="connsiteX249" fmla="*/ 813980 w 5737264"/>
              <a:gd name="connsiteY249" fmla="*/ 0 h 1240971"/>
              <a:gd name="connsiteX250" fmla="*/ 743641 w 5737264"/>
              <a:gd name="connsiteY250" fmla="*/ 5024 h 1240971"/>
              <a:gd name="connsiteX251" fmla="*/ 582867 w 5737264"/>
              <a:gd name="connsiteY251" fmla="*/ 15072 h 1240971"/>
              <a:gd name="connsiteX252" fmla="*/ 432142 w 5737264"/>
              <a:gd name="connsiteY252" fmla="*/ 5024 h 1240971"/>
              <a:gd name="connsiteX253" fmla="*/ 412046 w 5737264"/>
              <a:gd name="connsiteY253" fmla="*/ 0 h 1240971"/>
              <a:gd name="connsiteX254" fmla="*/ 281417 w 5737264"/>
              <a:gd name="connsiteY254" fmla="*/ 10048 h 1240971"/>
              <a:gd name="connsiteX255" fmla="*/ 261320 w 5737264"/>
              <a:gd name="connsiteY255" fmla="*/ 15072 h 1240971"/>
              <a:gd name="connsiteX256" fmla="*/ 100547 w 5737264"/>
              <a:gd name="connsiteY256" fmla="*/ 20097 h 1240971"/>
              <a:gd name="connsiteX257" fmla="*/ 5087 w 5737264"/>
              <a:gd name="connsiteY257"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84235 w 5737264"/>
              <a:gd name="connsiteY150" fmla="*/ 1130439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9651 w 5737264"/>
              <a:gd name="connsiteY148" fmla="*/ 1072033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29535 w 5737264"/>
              <a:gd name="connsiteY127" fmla="*/ 1178561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9535 w 5737264"/>
              <a:gd name="connsiteY126" fmla="*/ 1178561 h 1240971"/>
              <a:gd name="connsiteX127" fmla="*/ 3281634 w 5737264"/>
              <a:gd name="connsiteY127" fmla="*/ 1153440 h 1240971"/>
              <a:gd name="connsiteX128" fmla="*/ 3310995 w 5737264"/>
              <a:gd name="connsiteY128" fmla="*/ 1145512 h 1240971"/>
              <a:gd name="connsiteX129" fmla="*/ 3351188 w 5737264"/>
              <a:gd name="connsiteY129" fmla="*/ 1140488 h 1240971"/>
              <a:gd name="connsiteX130" fmla="*/ 3406454 w 5737264"/>
              <a:gd name="connsiteY130" fmla="*/ 1155560 h 1240971"/>
              <a:gd name="connsiteX131" fmla="*/ 3426551 w 5737264"/>
              <a:gd name="connsiteY131" fmla="*/ 1165609 h 1240971"/>
              <a:gd name="connsiteX132" fmla="*/ 3441624 w 5737264"/>
              <a:gd name="connsiteY132" fmla="*/ 1175657 h 1240971"/>
              <a:gd name="connsiteX133" fmla="*/ 3456696 w 5737264"/>
              <a:gd name="connsiteY133" fmla="*/ 1180681 h 1240971"/>
              <a:gd name="connsiteX134" fmla="*/ 3466744 w 5737264"/>
              <a:gd name="connsiteY134" fmla="*/ 1195754 h 1240971"/>
              <a:gd name="connsiteX135" fmla="*/ 3527035 w 5737264"/>
              <a:gd name="connsiteY135" fmla="*/ 1200778 h 1240971"/>
              <a:gd name="connsiteX136" fmla="*/ 3542107 w 5737264"/>
              <a:gd name="connsiteY136" fmla="*/ 1190730 h 1240971"/>
              <a:gd name="connsiteX137" fmla="*/ 3567228 w 5737264"/>
              <a:gd name="connsiteY137" fmla="*/ 1180681 h 1240971"/>
              <a:gd name="connsiteX138" fmla="*/ 3587325 w 5737264"/>
              <a:gd name="connsiteY138" fmla="*/ 1150536 h 1240971"/>
              <a:gd name="connsiteX139" fmla="*/ 3617470 w 5737264"/>
              <a:gd name="connsiteY139" fmla="*/ 1125415 h 1240971"/>
              <a:gd name="connsiteX140" fmla="*/ 3632542 w 5737264"/>
              <a:gd name="connsiteY140" fmla="*/ 1105319 h 1240971"/>
              <a:gd name="connsiteX141" fmla="*/ 3662687 w 5737264"/>
              <a:gd name="connsiteY141" fmla="*/ 1085222 h 1240971"/>
              <a:gd name="connsiteX142" fmla="*/ 3697856 w 5737264"/>
              <a:gd name="connsiteY142" fmla="*/ 1070149 h 1240971"/>
              <a:gd name="connsiteX143" fmla="*/ 3707905 w 5737264"/>
              <a:gd name="connsiteY143" fmla="*/ 1060101 h 1240971"/>
              <a:gd name="connsiteX144" fmla="*/ 3743074 w 5737264"/>
              <a:gd name="connsiteY144" fmla="*/ 1047148 h 1240971"/>
              <a:gd name="connsiteX145" fmla="*/ 3799125 w 5737264"/>
              <a:gd name="connsiteY145" fmla="*/ 1043982 h 1240971"/>
              <a:gd name="connsiteX146" fmla="*/ 3859651 w 5737264"/>
              <a:gd name="connsiteY146" fmla="*/ 1072033 h 1240971"/>
              <a:gd name="connsiteX147" fmla="*/ 3902226 w 5737264"/>
              <a:gd name="connsiteY147" fmla="*/ 1101367 h 1240971"/>
              <a:gd name="connsiteX148" fmla="*/ 3958041 w 5737264"/>
              <a:gd name="connsiteY148" fmla="*/ 1142346 h 1240971"/>
              <a:gd name="connsiteX149" fmla="*/ 4019404 w 5737264"/>
              <a:gd name="connsiteY149" fmla="*/ 1165609 h 1240971"/>
              <a:gd name="connsiteX150" fmla="*/ 4064621 w 5737264"/>
              <a:gd name="connsiteY150" fmla="*/ 1150536 h 1240971"/>
              <a:gd name="connsiteX151" fmla="*/ 4079694 w 5737264"/>
              <a:gd name="connsiteY151" fmla="*/ 1125415 h 1240971"/>
              <a:gd name="connsiteX152" fmla="*/ 4099791 w 5737264"/>
              <a:gd name="connsiteY152" fmla="*/ 1105319 h 1240971"/>
              <a:gd name="connsiteX153" fmla="*/ 4129936 w 5737264"/>
              <a:gd name="connsiteY153" fmla="*/ 1075173 h 1240971"/>
              <a:gd name="connsiteX154" fmla="*/ 4150032 w 5737264"/>
              <a:gd name="connsiteY154" fmla="*/ 1040004 h 1240971"/>
              <a:gd name="connsiteX155" fmla="*/ 4160081 w 5737264"/>
              <a:gd name="connsiteY155" fmla="*/ 1019908 h 1240971"/>
              <a:gd name="connsiteX156" fmla="*/ 4165105 w 5737264"/>
              <a:gd name="connsiteY156" fmla="*/ 1004835 h 1240971"/>
              <a:gd name="connsiteX157" fmla="*/ 4185202 w 5737264"/>
              <a:gd name="connsiteY157" fmla="*/ 984738 h 1240971"/>
              <a:gd name="connsiteX158" fmla="*/ 4200274 w 5737264"/>
              <a:gd name="connsiteY158" fmla="*/ 979714 h 1240971"/>
              <a:gd name="connsiteX159" fmla="*/ 4235443 w 5737264"/>
              <a:gd name="connsiteY159" fmla="*/ 954593 h 1240971"/>
              <a:gd name="connsiteX160" fmla="*/ 4275637 w 5737264"/>
              <a:gd name="connsiteY160" fmla="*/ 934497 h 1240971"/>
              <a:gd name="connsiteX161" fmla="*/ 4310806 w 5737264"/>
              <a:gd name="connsiteY161" fmla="*/ 914400 h 1240971"/>
              <a:gd name="connsiteX162" fmla="*/ 4325878 w 5737264"/>
              <a:gd name="connsiteY162" fmla="*/ 904352 h 1240971"/>
              <a:gd name="connsiteX163" fmla="*/ 4362094 w 5737264"/>
              <a:gd name="connsiteY163" fmla="*/ 909114 h 1240971"/>
              <a:gd name="connsiteX164" fmla="*/ 4417099 w 5737264"/>
              <a:gd name="connsiteY164" fmla="*/ 946141 h 1240971"/>
              <a:gd name="connsiteX165" fmla="*/ 4462316 w 5737264"/>
              <a:gd name="connsiteY165" fmla="*/ 1006955 h 1240971"/>
              <a:gd name="connsiteX166" fmla="*/ 4531320 w 5737264"/>
              <a:gd name="connsiteY166" fmla="*/ 1037650 h 1240971"/>
              <a:gd name="connsiteX167" fmla="*/ 4597184 w 5737264"/>
              <a:gd name="connsiteY167" fmla="*/ 969666 h 1240971"/>
              <a:gd name="connsiteX168" fmla="*/ 4617281 w 5737264"/>
              <a:gd name="connsiteY168" fmla="*/ 959617 h 1240971"/>
              <a:gd name="connsiteX169" fmla="*/ 4632353 w 5737264"/>
              <a:gd name="connsiteY169" fmla="*/ 944545 h 1240971"/>
              <a:gd name="connsiteX170" fmla="*/ 4652450 w 5737264"/>
              <a:gd name="connsiteY170" fmla="*/ 934497 h 1240971"/>
              <a:gd name="connsiteX171" fmla="*/ 4672547 w 5737264"/>
              <a:gd name="connsiteY171" fmla="*/ 919424 h 1240971"/>
              <a:gd name="connsiteX172" fmla="*/ 4737861 w 5737264"/>
              <a:gd name="connsiteY172" fmla="*/ 884255 h 1240971"/>
              <a:gd name="connsiteX173" fmla="*/ 4762982 w 5737264"/>
              <a:gd name="connsiteY173" fmla="*/ 879231 h 1240971"/>
              <a:gd name="connsiteX174" fmla="*/ 4778054 w 5737264"/>
              <a:gd name="connsiteY174" fmla="*/ 874206 h 1240971"/>
              <a:gd name="connsiteX175" fmla="*/ 4819294 w 5737264"/>
              <a:gd name="connsiteY175" fmla="*/ 873944 h 1240971"/>
              <a:gd name="connsiteX176" fmla="*/ 4877465 w 5737264"/>
              <a:gd name="connsiteY176" fmla="*/ 895638 h 1240971"/>
              <a:gd name="connsiteX177" fmla="*/ 4935347 w 5737264"/>
              <a:gd name="connsiteY177" fmla="*/ 934523 h 1240971"/>
              <a:gd name="connsiteX178" fmla="*/ 4995402 w 5737264"/>
              <a:gd name="connsiteY178" fmla="*/ 1006746 h 1240971"/>
              <a:gd name="connsiteX179" fmla="*/ 5024762 w 5737264"/>
              <a:gd name="connsiteY179" fmla="*/ 1051963 h 1240971"/>
              <a:gd name="connsiteX180" fmla="*/ 5092223 w 5737264"/>
              <a:gd name="connsiteY180" fmla="*/ 1016506 h 1240971"/>
              <a:gd name="connsiteX181" fmla="*/ 5144322 w 5737264"/>
              <a:gd name="connsiteY181" fmla="*/ 948261 h 1240971"/>
              <a:gd name="connsiteX182" fmla="*/ 5189252 w 5737264"/>
              <a:gd name="connsiteY182" fmla="*/ 886112 h 1240971"/>
              <a:gd name="connsiteX183" fmla="*/ 5226279 w 5737264"/>
              <a:gd name="connsiteY183" fmla="*/ 856230 h 1240971"/>
              <a:gd name="connsiteX184" fmla="*/ 5260637 w 5737264"/>
              <a:gd name="connsiteY184" fmla="*/ 822918 h 1240971"/>
              <a:gd name="connsiteX185" fmla="*/ 5295282 w 5737264"/>
              <a:gd name="connsiteY185" fmla="*/ 800440 h 1240971"/>
              <a:gd name="connsiteX186" fmla="*/ 5334430 w 5737264"/>
              <a:gd name="connsiteY186" fmla="*/ 794893 h 1240971"/>
              <a:gd name="connsiteX187" fmla="*/ 5412174 w 5737264"/>
              <a:gd name="connsiteY187" fmla="*/ 824252 h 1240971"/>
              <a:gd name="connsiteX188" fmla="*/ 5431197 w 5737264"/>
              <a:gd name="connsiteY188" fmla="*/ 768699 h 1240971"/>
              <a:gd name="connsiteX189" fmla="*/ 5441246 w 5737264"/>
              <a:gd name="connsiteY189" fmla="*/ 753626 h 1240971"/>
              <a:gd name="connsiteX190" fmla="*/ 5456318 w 5737264"/>
              <a:gd name="connsiteY190" fmla="*/ 708409 h 1240971"/>
              <a:gd name="connsiteX191" fmla="*/ 5466366 w 5737264"/>
              <a:gd name="connsiteY191" fmla="*/ 683288 h 1240971"/>
              <a:gd name="connsiteX192" fmla="*/ 5476415 w 5737264"/>
              <a:gd name="connsiteY192" fmla="*/ 643094 h 1240971"/>
              <a:gd name="connsiteX193" fmla="*/ 5491487 w 5737264"/>
              <a:gd name="connsiteY193" fmla="*/ 617973 h 1240971"/>
              <a:gd name="connsiteX194" fmla="*/ 5506560 w 5737264"/>
              <a:gd name="connsiteY194" fmla="*/ 572756 h 1240971"/>
              <a:gd name="connsiteX195" fmla="*/ 5526656 w 5737264"/>
              <a:gd name="connsiteY195" fmla="*/ 522514 h 1240971"/>
              <a:gd name="connsiteX196" fmla="*/ 5546753 w 5737264"/>
              <a:gd name="connsiteY196" fmla="*/ 467248 h 1240971"/>
              <a:gd name="connsiteX197" fmla="*/ 5556802 w 5737264"/>
              <a:gd name="connsiteY197" fmla="*/ 411982 h 1240971"/>
              <a:gd name="connsiteX198" fmla="*/ 5566850 w 5737264"/>
              <a:gd name="connsiteY198" fmla="*/ 381837 h 1240971"/>
              <a:gd name="connsiteX199" fmla="*/ 5576898 w 5737264"/>
              <a:gd name="connsiteY199" fmla="*/ 356716 h 1240971"/>
              <a:gd name="connsiteX200" fmla="*/ 5596995 w 5737264"/>
              <a:gd name="connsiteY200" fmla="*/ 316523 h 1240971"/>
              <a:gd name="connsiteX201" fmla="*/ 5617092 w 5737264"/>
              <a:gd name="connsiteY201" fmla="*/ 246184 h 1240971"/>
              <a:gd name="connsiteX202" fmla="*/ 5622116 w 5737264"/>
              <a:gd name="connsiteY202" fmla="*/ 226088 h 1240971"/>
              <a:gd name="connsiteX203" fmla="*/ 5632164 w 5737264"/>
              <a:gd name="connsiteY203" fmla="*/ 216039 h 1240971"/>
              <a:gd name="connsiteX204" fmla="*/ 5637188 w 5737264"/>
              <a:gd name="connsiteY204" fmla="*/ 200967 h 1240971"/>
              <a:gd name="connsiteX205" fmla="*/ 5651738 w 5737264"/>
              <a:gd name="connsiteY205" fmla="*/ 190395 h 1240971"/>
              <a:gd name="connsiteX206" fmla="*/ 5673692 w 5737264"/>
              <a:gd name="connsiteY206" fmla="*/ 153892 h 1240971"/>
              <a:gd name="connsiteX207" fmla="*/ 5726602 w 5737264"/>
              <a:gd name="connsiteY207" fmla="*/ 89362 h 1240971"/>
              <a:gd name="connsiteX208" fmla="*/ 5728722 w 5737264"/>
              <a:gd name="connsiteY208" fmla="*/ 42287 h 1240971"/>
              <a:gd name="connsiteX209" fmla="*/ 5634284 w 5737264"/>
              <a:gd name="connsiteY209" fmla="*/ 25357 h 1240971"/>
              <a:gd name="connsiteX210" fmla="*/ 5536940 w 5737264"/>
              <a:gd name="connsiteY210" fmla="*/ 27214 h 1240971"/>
              <a:gd name="connsiteX211" fmla="*/ 5470369 w 5737264"/>
              <a:gd name="connsiteY211" fmla="*/ 39381 h 1240971"/>
              <a:gd name="connsiteX212" fmla="*/ 5379124 w 5737264"/>
              <a:gd name="connsiteY212" fmla="*/ 39644 h 1240971"/>
              <a:gd name="connsiteX213" fmla="*/ 5309282 w 5737264"/>
              <a:gd name="connsiteY213" fmla="*/ 42287 h 1240971"/>
              <a:gd name="connsiteX214" fmla="*/ 5238682 w 5737264"/>
              <a:gd name="connsiteY214" fmla="*/ 54455 h 1240971"/>
              <a:gd name="connsiteX215" fmla="*/ 5108892 w 5737264"/>
              <a:gd name="connsiteY215" fmla="*/ 37524 h 1240971"/>
              <a:gd name="connsiteX216" fmla="*/ 5020026 w 5737264"/>
              <a:gd name="connsiteY216" fmla="*/ 39120 h 1240971"/>
              <a:gd name="connsiteX217" fmla="*/ 4946233 w 5737264"/>
              <a:gd name="connsiteY217" fmla="*/ 41240 h 1240971"/>
              <a:gd name="connsiteX218" fmla="*/ 4823272 w 5737264"/>
              <a:gd name="connsiteY218" fmla="*/ 50242 h 1240971"/>
              <a:gd name="connsiteX219" fmla="*/ 4727577 w 5737264"/>
              <a:gd name="connsiteY219" fmla="*/ 29073 h 1240971"/>
              <a:gd name="connsiteX220" fmla="*/ 4628376 w 5737264"/>
              <a:gd name="connsiteY220" fmla="*/ 41240 h 1240971"/>
              <a:gd name="connsiteX221" fmla="*/ 4565180 w 5737264"/>
              <a:gd name="connsiteY221" fmla="*/ 46264 h 1240971"/>
              <a:gd name="connsiteX222" fmla="*/ 4417596 w 5737264"/>
              <a:gd name="connsiteY222" fmla="*/ 44406 h 1240971"/>
              <a:gd name="connsiteX223" fmla="*/ 4139984 w 5737264"/>
              <a:gd name="connsiteY223" fmla="*/ 60290 h 1240971"/>
              <a:gd name="connsiteX224" fmla="*/ 3918920 w 5737264"/>
              <a:gd name="connsiteY224" fmla="*/ 50242 h 1240971"/>
              <a:gd name="connsiteX225" fmla="*/ 3873703 w 5737264"/>
              <a:gd name="connsiteY225" fmla="*/ 45217 h 1240971"/>
              <a:gd name="connsiteX226" fmla="*/ 3687808 w 5737264"/>
              <a:gd name="connsiteY226" fmla="*/ 40193 h 1240971"/>
              <a:gd name="connsiteX227" fmla="*/ 3662687 w 5737264"/>
              <a:gd name="connsiteY227" fmla="*/ 35169 h 1240971"/>
              <a:gd name="connsiteX228" fmla="*/ 3627518 w 5737264"/>
              <a:gd name="connsiteY228" fmla="*/ 25121 h 1240971"/>
              <a:gd name="connsiteX229" fmla="*/ 3547131 w 5737264"/>
              <a:gd name="connsiteY229" fmla="*/ 20097 h 1240971"/>
              <a:gd name="connsiteX230" fmla="*/ 3310995 w 5737264"/>
              <a:gd name="connsiteY230" fmla="*/ 25121 h 1240971"/>
              <a:gd name="connsiteX231" fmla="*/ 3265777 w 5737264"/>
              <a:gd name="connsiteY231" fmla="*/ 30145 h 1240971"/>
              <a:gd name="connsiteX232" fmla="*/ 3175342 w 5737264"/>
              <a:gd name="connsiteY232" fmla="*/ 35169 h 1240971"/>
              <a:gd name="connsiteX233" fmla="*/ 2582489 w 5737264"/>
              <a:gd name="connsiteY233" fmla="*/ 45217 h 1240971"/>
              <a:gd name="connsiteX234" fmla="*/ 2255918 w 5737264"/>
              <a:gd name="connsiteY234" fmla="*/ 40193 h 1240971"/>
              <a:gd name="connsiteX235" fmla="*/ 1974564 w 5737264"/>
              <a:gd name="connsiteY235" fmla="*/ 30145 h 1240971"/>
              <a:gd name="connsiteX236" fmla="*/ 1944419 w 5737264"/>
              <a:gd name="connsiteY236" fmla="*/ 25121 h 1240971"/>
              <a:gd name="connsiteX237" fmla="*/ 1848960 w 5737264"/>
              <a:gd name="connsiteY237" fmla="*/ 20097 h 1240971"/>
              <a:gd name="connsiteX238" fmla="*/ 1768573 w 5737264"/>
              <a:gd name="connsiteY238" fmla="*/ 10048 h 1240971"/>
              <a:gd name="connsiteX239" fmla="*/ 1502292 w 5737264"/>
              <a:gd name="connsiteY239" fmla="*/ 20097 h 1240971"/>
              <a:gd name="connsiteX240" fmla="*/ 1467122 w 5737264"/>
              <a:gd name="connsiteY240" fmla="*/ 25121 h 1240971"/>
              <a:gd name="connsiteX241" fmla="*/ 1426929 w 5737264"/>
              <a:gd name="connsiteY241" fmla="*/ 30145 h 1240971"/>
              <a:gd name="connsiteX242" fmla="*/ 1341518 w 5737264"/>
              <a:gd name="connsiteY242" fmla="*/ 45217 h 1240971"/>
              <a:gd name="connsiteX243" fmla="*/ 1095333 w 5737264"/>
              <a:gd name="connsiteY243" fmla="*/ 35169 h 1240971"/>
              <a:gd name="connsiteX244" fmla="*/ 979777 w 5737264"/>
              <a:gd name="connsiteY244" fmla="*/ 20097 h 1240971"/>
              <a:gd name="connsiteX245" fmla="*/ 939584 w 5737264"/>
              <a:gd name="connsiteY245" fmla="*/ 10048 h 1240971"/>
              <a:gd name="connsiteX246" fmla="*/ 813980 w 5737264"/>
              <a:gd name="connsiteY246" fmla="*/ 0 h 1240971"/>
              <a:gd name="connsiteX247" fmla="*/ 743641 w 5737264"/>
              <a:gd name="connsiteY247" fmla="*/ 5024 h 1240971"/>
              <a:gd name="connsiteX248" fmla="*/ 582867 w 5737264"/>
              <a:gd name="connsiteY248" fmla="*/ 15072 h 1240971"/>
              <a:gd name="connsiteX249" fmla="*/ 432142 w 5737264"/>
              <a:gd name="connsiteY249" fmla="*/ 5024 h 1240971"/>
              <a:gd name="connsiteX250" fmla="*/ 412046 w 5737264"/>
              <a:gd name="connsiteY250" fmla="*/ 0 h 1240971"/>
              <a:gd name="connsiteX251" fmla="*/ 281417 w 5737264"/>
              <a:gd name="connsiteY251" fmla="*/ 10048 h 1240971"/>
              <a:gd name="connsiteX252" fmla="*/ 261320 w 5737264"/>
              <a:gd name="connsiteY252" fmla="*/ 15072 h 1240971"/>
              <a:gd name="connsiteX253" fmla="*/ 100547 w 5737264"/>
              <a:gd name="connsiteY253" fmla="*/ 20097 h 1240971"/>
              <a:gd name="connsiteX254" fmla="*/ 5087 w 5737264"/>
              <a:gd name="connsiteY254" fmla="*/ 30145 h 1240971"/>
              <a:gd name="connsiteX0" fmla="*/ 5087 w 5737264"/>
              <a:gd name="connsiteY0" fmla="*/ 30145 h 1241771"/>
              <a:gd name="connsiteX1" fmla="*/ 15136 w 5737264"/>
              <a:gd name="connsiteY1" fmla="*/ 115556 h 1241771"/>
              <a:gd name="connsiteX2" fmla="*/ 20160 w 5737264"/>
              <a:gd name="connsiteY2" fmla="*/ 150725 h 1241771"/>
              <a:gd name="connsiteX3" fmla="*/ 25184 w 5737264"/>
              <a:gd name="connsiteY3" fmla="*/ 236136 h 1241771"/>
              <a:gd name="connsiteX4" fmla="*/ 35232 w 5737264"/>
              <a:gd name="connsiteY4" fmla="*/ 311499 h 1241771"/>
              <a:gd name="connsiteX5" fmla="*/ 40256 w 5737264"/>
              <a:gd name="connsiteY5" fmla="*/ 783771 h 1241771"/>
              <a:gd name="connsiteX6" fmla="*/ 45281 w 5737264"/>
              <a:gd name="connsiteY6" fmla="*/ 864158 h 1241771"/>
              <a:gd name="connsiteX7" fmla="*/ 35232 w 5737264"/>
              <a:gd name="connsiteY7" fmla="*/ 1034980 h 1241771"/>
              <a:gd name="connsiteX8" fmla="*/ 25184 w 5737264"/>
              <a:gd name="connsiteY8" fmla="*/ 1100294 h 1241771"/>
              <a:gd name="connsiteX9" fmla="*/ 20160 w 5737264"/>
              <a:gd name="connsiteY9" fmla="*/ 1150536 h 1241771"/>
              <a:gd name="connsiteX10" fmla="*/ 25184 w 5737264"/>
              <a:gd name="connsiteY10" fmla="*/ 1170633 h 1241771"/>
              <a:gd name="connsiteX11" fmla="*/ 35232 w 5737264"/>
              <a:gd name="connsiteY11" fmla="*/ 1160584 h 1241771"/>
              <a:gd name="connsiteX12" fmla="*/ 55329 w 5737264"/>
              <a:gd name="connsiteY12" fmla="*/ 1100294 h 1241771"/>
              <a:gd name="connsiteX13" fmla="*/ 60353 w 5737264"/>
              <a:gd name="connsiteY13" fmla="*/ 1085222 h 1241771"/>
              <a:gd name="connsiteX14" fmla="*/ 70402 w 5737264"/>
              <a:gd name="connsiteY14" fmla="*/ 1075173 h 1241771"/>
              <a:gd name="connsiteX15" fmla="*/ 95522 w 5737264"/>
              <a:gd name="connsiteY15" fmla="*/ 1045028 h 1241771"/>
              <a:gd name="connsiteX16" fmla="*/ 110595 w 5737264"/>
              <a:gd name="connsiteY16" fmla="*/ 1040004 h 1241771"/>
              <a:gd name="connsiteX17" fmla="*/ 135716 w 5737264"/>
              <a:gd name="connsiteY17" fmla="*/ 1019908 h 1241771"/>
              <a:gd name="connsiteX18" fmla="*/ 150788 w 5737264"/>
              <a:gd name="connsiteY18" fmla="*/ 1009859 h 1241771"/>
              <a:gd name="connsiteX19" fmla="*/ 175909 w 5737264"/>
              <a:gd name="connsiteY19" fmla="*/ 994787 h 1241771"/>
              <a:gd name="connsiteX20" fmla="*/ 216103 w 5737264"/>
              <a:gd name="connsiteY20" fmla="*/ 984738 h 1241771"/>
              <a:gd name="connsiteX21" fmla="*/ 286441 w 5737264"/>
              <a:gd name="connsiteY21" fmla="*/ 994787 h 1241771"/>
              <a:gd name="connsiteX22" fmla="*/ 301514 w 5737264"/>
              <a:gd name="connsiteY22" fmla="*/ 1004835 h 1241771"/>
              <a:gd name="connsiteX23" fmla="*/ 321610 w 5737264"/>
              <a:gd name="connsiteY23" fmla="*/ 1034980 h 1241771"/>
              <a:gd name="connsiteX24" fmla="*/ 356780 w 5737264"/>
              <a:gd name="connsiteY24" fmla="*/ 1065125 h 1241771"/>
              <a:gd name="connsiteX25" fmla="*/ 366828 w 5737264"/>
              <a:gd name="connsiteY25" fmla="*/ 1080198 h 1241771"/>
              <a:gd name="connsiteX26" fmla="*/ 381900 w 5737264"/>
              <a:gd name="connsiteY26" fmla="*/ 1085222 h 1241771"/>
              <a:gd name="connsiteX27" fmla="*/ 396973 w 5737264"/>
              <a:gd name="connsiteY27" fmla="*/ 1095270 h 1241771"/>
              <a:gd name="connsiteX28" fmla="*/ 407021 w 5737264"/>
              <a:gd name="connsiteY28" fmla="*/ 1105319 h 1241771"/>
              <a:gd name="connsiteX29" fmla="*/ 422094 w 5737264"/>
              <a:gd name="connsiteY29" fmla="*/ 1110343 h 1241771"/>
              <a:gd name="connsiteX30" fmla="*/ 437166 w 5737264"/>
              <a:gd name="connsiteY30" fmla="*/ 1120391 h 1241771"/>
              <a:gd name="connsiteX31" fmla="*/ 467311 w 5737264"/>
              <a:gd name="connsiteY31" fmla="*/ 1130439 h 1241771"/>
              <a:gd name="connsiteX32" fmla="*/ 522577 w 5737264"/>
              <a:gd name="connsiteY32" fmla="*/ 1115367 h 1241771"/>
              <a:gd name="connsiteX33" fmla="*/ 552722 w 5737264"/>
              <a:gd name="connsiteY33" fmla="*/ 1075173 h 1241771"/>
              <a:gd name="connsiteX34" fmla="*/ 567795 w 5737264"/>
              <a:gd name="connsiteY34" fmla="*/ 1070149 h 1241771"/>
              <a:gd name="connsiteX35" fmla="*/ 582867 w 5737264"/>
              <a:gd name="connsiteY35" fmla="*/ 1060101 h 1241771"/>
              <a:gd name="connsiteX36" fmla="*/ 638133 w 5737264"/>
              <a:gd name="connsiteY36" fmla="*/ 1045028 h 1241771"/>
              <a:gd name="connsiteX37" fmla="*/ 653206 w 5737264"/>
              <a:gd name="connsiteY37" fmla="*/ 1040004 h 1241771"/>
              <a:gd name="connsiteX38" fmla="*/ 693399 w 5737264"/>
              <a:gd name="connsiteY38" fmla="*/ 1045028 h 1241771"/>
              <a:gd name="connsiteX39" fmla="*/ 723544 w 5737264"/>
              <a:gd name="connsiteY39" fmla="*/ 1055077 h 1241771"/>
              <a:gd name="connsiteX40" fmla="*/ 733593 w 5737264"/>
              <a:gd name="connsiteY40" fmla="*/ 1065125 h 1241771"/>
              <a:gd name="connsiteX41" fmla="*/ 768762 w 5737264"/>
              <a:gd name="connsiteY41" fmla="*/ 1080198 h 1241771"/>
              <a:gd name="connsiteX42" fmla="*/ 803931 w 5737264"/>
              <a:gd name="connsiteY42" fmla="*/ 1105319 h 1241771"/>
              <a:gd name="connsiteX43" fmla="*/ 834076 w 5737264"/>
              <a:gd name="connsiteY43" fmla="*/ 1130439 h 1241771"/>
              <a:gd name="connsiteX44" fmla="*/ 869246 w 5737264"/>
              <a:gd name="connsiteY44" fmla="*/ 1140488 h 1241771"/>
              <a:gd name="connsiteX45" fmla="*/ 909439 w 5737264"/>
              <a:gd name="connsiteY45" fmla="*/ 1175657 h 1241771"/>
              <a:gd name="connsiteX46" fmla="*/ 939584 w 5737264"/>
              <a:gd name="connsiteY46" fmla="*/ 1185705 h 1241771"/>
              <a:gd name="connsiteX47" fmla="*/ 979777 w 5737264"/>
              <a:gd name="connsiteY47" fmla="*/ 1180681 h 1241771"/>
              <a:gd name="connsiteX48" fmla="*/ 989826 w 5737264"/>
              <a:gd name="connsiteY48" fmla="*/ 1170633 h 1241771"/>
              <a:gd name="connsiteX49" fmla="*/ 1004898 w 5737264"/>
              <a:gd name="connsiteY49" fmla="*/ 1150536 h 1241771"/>
              <a:gd name="connsiteX50" fmla="*/ 1014947 w 5737264"/>
              <a:gd name="connsiteY50" fmla="*/ 1120391 h 1241771"/>
              <a:gd name="connsiteX51" fmla="*/ 1040067 w 5737264"/>
              <a:gd name="connsiteY51" fmla="*/ 1095270 h 1241771"/>
              <a:gd name="connsiteX52" fmla="*/ 1050116 w 5737264"/>
              <a:gd name="connsiteY52" fmla="*/ 1085222 h 1241771"/>
              <a:gd name="connsiteX53" fmla="*/ 1075237 w 5737264"/>
              <a:gd name="connsiteY53" fmla="*/ 1065125 h 1241771"/>
              <a:gd name="connsiteX54" fmla="*/ 1090309 w 5737264"/>
              <a:gd name="connsiteY54" fmla="*/ 1050053 h 1241771"/>
              <a:gd name="connsiteX55" fmla="*/ 1120454 w 5737264"/>
              <a:gd name="connsiteY55" fmla="*/ 1040004 h 1241771"/>
              <a:gd name="connsiteX56" fmla="*/ 1135527 w 5737264"/>
              <a:gd name="connsiteY56" fmla="*/ 1034980 h 1241771"/>
              <a:gd name="connsiteX57" fmla="*/ 1160648 w 5737264"/>
              <a:gd name="connsiteY57" fmla="*/ 1019908 h 1241771"/>
              <a:gd name="connsiteX58" fmla="*/ 1175720 w 5737264"/>
              <a:gd name="connsiteY58" fmla="*/ 1014883 h 1241771"/>
              <a:gd name="connsiteX59" fmla="*/ 1195817 w 5737264"/>
              <a:gd name="connsiteY59" fmla="*/ 1004835 h 1241771"/>
              <a:gd name="connsiteX60" fmla="*/ 1281228 w 5737264"/>
              <a:gd name="connsiteY60" fmla="*/ 1014883 h 1241771"/>
              <a:gd name="connsiteX61" fmla="*/ 1296300 w 5737264"/>
              <a:gd name="connsiteY61" fmla="*/ 1024932 h 1241771"/>
              <a:gd name="connsiteX62" fmla="*/ 1311373 w 5737264"/>
              <a:gd name="connsiteY62" fmla="*/ 1029956 h 1241771"/>
              <a:gd name="connsiteX63" fmla="*/ 1326446 w 5737264"/>
              <a:gd name="connsiteY63" fmla="*/ 1060101 h 1241771"/>
              <a:gd name="connsiteX64" fmla="*/ 1341518 w 5737264"/>
              <a:gd name="connsiteY64" fmla="*/ 1065125 h 1241771"/>
              <a:gd name="connsiteX65" fmla="*/ 1356591 w 5737264"/>
              <a:gd name="connsiteY65" fmla="*/ 1075173 h 1241771"/>
              <a:gd name="connsiteX66" fmla="*/ 1396784 w 5737264"/>
              <a:gd name="connsiteY66" fmla="*/ 1090246 h 1241771"/>
              <a:gd name="connsiteX67" fmla="*/ 1447026 w 5737264"/>
              <a:gd name="connsiteY67" fmla="*/ 1105319 h 1241771"/>
              <a:gd name="connsiteX68" fmla="*/ 1462098 w 5737264"/>
              <a:gd name="connsiteY68" fmla="*/ 1110343 h 1241771"/>
              <a:gd name="connsiteX69" fmla="*/ 1497267 w 5737264"/>
              <a:gd name="connsiteY69" fmla="*/ 1120391 h 1241771"/>
              <a:gd name="connsiteX70" fmla="*/ 1552533 w 5737264"/>
              <a:gd name="connsiteY70" fmla="*/ 1115367 h 1241771"/>
              <a:gd name="connsiteX71" fmla="*/ 1567606 w 5737264"/>
              <a:gd name="connsiteY71" fmla="*/ 1110343 h 1241771"/>
              <a:gd name="connsiteX72" fmla="*/ 1587703 w 5737264"/>
              <a:gd name="connsiteY72" fmla="*/ 1090246 h 1241771"/>
              <a:gd name="connsiteX73" fmla="*/ 1637944 w 5737264"/>
              <a:gd name="connsiteY73" fmla="*/ 1050053 h 1241771"/>
              <a:gd name="connsiteX74" fmla="*/ 1653017 w 5737264"/>
              <a:gd name="connsiteY74" fmla="*/ 1029956 h 1241771"/>
              <a:gd name="connsiteX75" fmla="*/ 1688186 w 5737264"/>
              <a:gd name="connsiteY75" fmla="*/ 1019908 h 1241771"/>
              <a:gd name="connsiteX76" fmla="*/ 1788670 w 5737264"/>
              <a:gd name="connsiteY76" fmla="*/ 1029956 h 1241771"/>
              <a:gd name="connsiteX77" fmla="*/ 1818815 w 5737264"/>
              <a:gd name="connsiteY77" fmla="*/ 1040004 h 1241771"/>
              <a:gd name="connsiteX78" fmla="*/ 1853984 w 5737264"/>
              <a:gd name="connsiteY78" fmla="*/ 1050053 h 1241771"/>
              <a:gd name="connsiteX79" fmla="*/ 1869056 w 5737264"/>
              <a:gd name="connsiteY79" fmla="*/ 1060101 h 1241771"/>
              <a:gd name="connsiteX80" fmla="*/ 1894177 w 5737264"/>
              <a:gd name="connsiteY80" fmla="*/ 1065125 h 1241771"/>
              <a:gd name="connsiteX81" fmla="*/ 1949443 w 5737264"/>
              <a:gd name="connsiteY81" fmla="*/ 1085222 h 1241771"/>
              <a:gd name="connsiteX82" fmla="*/ 1969540 w 5737264"/>
              <a:gd name="connsiteY82" fmla="*/ 1090246 h 1241771"/>
              <a:gd name="connsiteX83" fmla="*/ 2014758 w 5737264"/>
              <a:gd name="connsiteY83" fmla="*/ 1110343 h 1241771"/>
              <a:gd name="connsiteX84" fmla="*/ 2039878 w 5737264"/>
              <a:gd name="connsiteY84" fmla="*/ 1125415 h 1241771"/>
              <a:gd name="connsiteX85" fmla="*/ 2120265 w 5737264"/>
              <a:gd name="connsiteY85" fmla="*/ 1120391 h 1241771"/>
              <a:gd name="connsiteX86" fmla="*/ 2130314 w 5737264"/>
              <a:gd name="connsiteY86" fmla="*/ 1110343 h 1241771"/>
              <a:gd name="connsiteX87" fmla="*/ 2155435 w 5737264"/>
              <a:gd name="connsiteY87" fmla="*/ 1100294 h 1241771"/>
              <a:gd name="connsiteX88" fmla="*/ 2190604 w 5737264"/>
              <a:gd name="connsiteY88" fmla="*/ 1070149 h 1241771"/>
              <a:gd name="connsiteX89" fmla="*/ 2230797 w 5737264"/>
              <a:gd name="connsiteY89" fmla="*/ 1040004 h 1241771"/>
              <a:gd name="connsiteX90" fmla="*/ 2245870 w 5737264"/>
              <a:gd name="connsiteY90" fmla="*/ 1034980 h 1241771"/>
              <a:gd name="connsiteX91" fmla="*/ 2270991 w 5737264"/>
              <a:gd name="connsiteY91" fmla="*/ 1019908 h 1241771"/>
              <a:gd name="connsiteX92" fmla="*/ 2301136 w 5737264"/>
              <a:gd name="connsiteY92" fmla="*/ 994787 h 1241771"/>
              <a:gd name="connsiteX93" fmla="*/ 2316208 w 5737264"/>
              <a:gd name="connsiteY93" fmla="*/ 989763 h 1241771"/>
              <a:gd name="connsiteX94" fmla="*/ 2396595 w 5737264"/>
              <a:gd name="connsiteY94" fmla="*/ 984738 h 1241771"/>
              <a:gd name="connsiteX95" fmla="*/ 2426740 w 5737264"/>
              <a:gd name="connsiteY95" fmla="*/ 989763 h 1241771"/>
              <a:gd name="connsiteX96" fmla="*/ 2461909 w 5737264"/>
              <a:gd name="connsiteY96" fmla="*/ 1024932 h 1241771"/>
              <a:gd name="connsiteX97" fmla="*/ 2476982 w 5737264"/>
              <a:gd name="connsiteY97" fmla="*/ 1029956 h 1241771"/>
              <a:gd name="connsiteX98" fmla="*/ 2487030 w 5737264"/>
              <a:gd name="connsiteY98" fmla="*/ 1045028 h 1241771"/>
              <a:gd name="connsiteX99" fmla="*/ 2497078 w 5737264"/>
              <a:gd name="connsiteY99" fmla="*/ 1055077 h 1241771"/>
              <a:gd name="connsiteX100" fmla="*/ 2532248 w 5737264"/>
              <a:gd name="connsiteY100" fmla="*/ 1095270 h 1241771"/>
              <a:gd name="connsiteX101" fmla="*/ 2567417 w 5737264"/>
              <a:gd name="connsiteY101" fmla="*/ 1135464 h 1241771"/>
              <a:gd name="connsiteX102" fmla="*/ 2582489 w 5737264"/>
              <a:gd name="connsiteY102" fmla="*/ 1145512 h 1241771"/>
              <a:gd name="connsiteX103" fmla="*/ 2622683 w 5737264"/>
              <a:gd name="connsiteY103" fmla="*/ 1170633 h 1241771"/>
              <a:gd name="connsiteX104" fmla="*/ 2657852 w 5737264"/>
              <a:gd name="connsiteY104" fmla="*/ 1160584 h 1241771"/>
              <a:gd name="connsiteX105" fmla="*/ 2682973 w 5737264"/>
              <a:gd name="connsiteY105" fmla="*/ 1145512 h 1241771"/>
              <a:gd name="connsiteX106" fmla="*/ 2713118 w 5737264"/>
              <a:gd name="connsiteY106" fmla="*/ 1130439 h 1241771"/>
              <a:gd name="connsiteX107" fmla="*/ 2728191 w 5737264"/>
              <a:gd name="connsiteY107" fmla="*/ 1120391 h 1241771"/>
              <a:gd name="connsiteX108" fmla="*/ 2748287 w 5737264"/>
              <a:gd name="connsiteY108" fmla="*/ 1115367 h 1241771"/>
              <a:gd name="connsiteX109" fmla="*/ 2778432 w 5737264"/>
              <a:gd name="connsiteY109" fmla="*/ 1105319 h 1241771"/>
              <a:gd name="connsiteX110" fmla="*/ 2868867 w 5737264"/>
              <a:gd name="connsiteY110" fmla="*/ 1075173 h 1241771"/>
              <a:gd name="connsiteX111" fmla="*/ 2893988 w 5737264"/>
              <a:gd name="connsiteY111" fmla="*/ 1070149 h 1241771"/>
              <a:gd name="connsiteX112" fmla="*/ 2919109 w 5737264"/>
              <a:gd name="connsiteY112" fmla="*/ 1075173 h 1241771"/>
              <a:gd name="connsiteX113" fmla="*/ 2934182 w 5737264"/>
              <a:gd name="connsiteY113" fmla="*/ 1080198 h 1241771"/>
              <a:gd name="connsiteX114" fmla="*/ 2944230 w 5737264"/>
              <a:gd name="connsiteY114" fmla="*/ 1110343 h 1241771"/>
              <a:gd name="connsiteX115" fmla="*/ 2959303 w 5737264"/>
              <a:gd name="connsiteY115" fmla="*/ 1125415 h 1241771"/>
              <a:gd name="connsiteX116" fmla="*/ 2979399 w 5737264"/>
              <a:gd name="connsiteY116" fmla="*/ 1155560 h 1241771"/>
              <a:gd name="connsiteX117" fmla="*/ 2994472 w 5737264"/>
              <a:gd name="connsiteY117" fmla="*/ 1160584 h 1241771"/>
              <a:gd name="connsiteX118" fmla="*/ 3014569 w 5737264"/>
              <a:gd name="connsiteY118" fmla="*/ 1180681 h 1241771"/>
              <a:gd name="connsiteX119" fmla="*/ 3024617 w 5737264"/>
              <a:gd name="connsiteY119" fmla="*/ 1190730 h 1241771"/>
              <a:gd name="connsiteX120" fmla="*/ 3069835 w 5737264"/>
              <a:gd name="connsiteY120" fmla="*/ 1215850 h 1241771"/>
              <a:gd name="connsiteX121" fmla="*/ 3079883 w 5737264"/>
              <a:gd name="connsiteY121" fmla="*/ 1225899 h 1241771"/>
              <a:gd name="connsiteX122" fmla="*/ 3099980 w 5737264"/>
              <a:gd name="connsiteY122" fmla="*/ 1230923 h 1241771"/>
              <a:gd name="connsiteX123" fmla="*/ 3130125 w 5737264"/>
              <a:gd name="connsiteY123" fmla="*/ 1240971 h 1241771"/>
              <a:gd name="connsiteX124" fmla="*/ 3180366 w 5737264"/>
              <a:gd name="connsiteY124" fmla="*/ 1235947 h 1241771"/>
              <a:gd name="connsiteX125" fmla="*/ 3229535 w 5737264"/>
              <a:gd name="connsiteY125" fmla="*/ 1178561 h 1241771"/>
              <a:gd name="connsiteX126" fmla="*/ 3281634 w 5737264"/>
              <a:gd name="connsiteY126" fmla="*/ 1153440 h 1241771"/>
              <a:gd name="connsiteX127" fmla="*/ 3310995 w 5737264"/>
              <a:gd name="connsiteY127" fmla="*/ 1145512 h 1241771"/>
              <a:gd name="connsiteX128" fmla="*/ 3351188 w 5737264"/>
              <a:gd name="connsiteY128" fmla="*/ 1140488 h 1241771"/>
              <a:gd name="connsiteX129" fmla="*/ 3406454 w 5737264"/>
              <a:gd name="connsiteY129" fmla="*/ 1155560 h 1241771"/>
              <a:gd name="connsiteX130" fmla="*/ 3426551 w 5737264"/>
              <a:gd name="connsiteY130" fmla="*/ 1165609 h 1241771"/>
              <a:gd name="connsiteX131" fmla="*/ 3441624 w 5737264"/>
              <a:gd name="connsiteY131" fmla="*/ 1175657 h 1241771"/>
              <a:gd name="connsiteX132" fmla="*/ 3456696 w 5737264"/>
              <a:gd name="connsiteY132" fmla="*/ 1180681 h 1241771"/>
              <a:gd name="connsiteX133" fmla="*/ 3466744 w 5737264"/>
              <a:gd name="connsiteY133" fmla="*/ 1195754 h 1241771"/>
              <a:gd name="connsiteX134" fmla="*/ 3527035 w 5737264"/>
              <a:gd name="connsiteY134" fmla="*/ 1200778 h 1241771"/>
              <a:gd name="connsiteX135" fmla="*/ 3542107 w 5737264"/>
              <a:gd name="connsiteY135" fmla="*/ 1190730 h 1241771"/>
              <a:gd name="connsiteX136" fmla="*/ 3567228 w 5737264"/>
              <a:gd name="connsiteY136" fmla="*/ 1180681 h 1241771"/>
              <a:gd name="connsiteX137" fmla="*/ 3587325 w 5737264"/>
              <a:gd name="connsiteY137" fmla="*/ 1150536 h 1241771"/>
              <a:gd name="connsiteX138" fmla="*/ 3617470 w 5737264"/>
              <a:gd name="connsiteY138" fmla="*/ 1125415 h 1241771"/>
              <a:gd name="connsiteX139" fmla="*/ 3632542 w 5737264"/>
              <a:gd name="connsiteY139" fmla="*/ 1105319 h 1241771"/>
              <a:gd name="connsiteX140" fmla="*/ 3662687 w 5737264"/>
              <a:gd name="connsiteY140" fmla="*/ 1085222 h 1241771"/>
              <a:gd name="connsiteX141" fmla="*/ 3697856 w 5737264"/>
              <a:gd name="connsiteY141" fmla="*/ 1070149 h 1241771"/>
              <a:gd name="connsiteX142" fmla="*/ 3707905 w 5737264"/>
              <a:gd name="connsiteY142" fmla="*/ 1060101 h 1241771"/>
              <a:gd name="connsiteX143" fmla="*/ 3743074 w 5737264"/>
              <a:gd name="connsiteY143" fmla="*/ 1047148 h 1241771"/>
              <a:gd name="connsiteX144" fmla="*/ 3799125 w 5737264"/>
              <a:gd name="connsiteY144" fmla="*/ 1043982 h 1241771"/>
              <a:gd name="connsiteX145" fmla="*/ 3859651 w 5737264"/>
              <a:gd name="connsiteY145" fmla="*/ 1072033 h 1241771"/>
              <a:gd name="connsiteX146" fmla="*/ 3902226 w 5737264"/>
              <a:gd name="connsiteY146" fmla="*/ 1101367 h 1241771"/>
              <a:gd name="connsiteX147" fmla="*/ 3958041 w 5737264"/>
              <a:gd name="connsiteY147" fmla="*/ 1142346 h 1241771"/>
              <a:gd name="connsiteX148" fmla="*/ 4019404 w 5737264"/>
              <a:gd name="connsiteY148" fmla="*/ 1165609 h 1241771"/>
              <a:gd name="connsiteX149" fmla="*/ 4064621 w 5737264"/>
              <a:gd name="connsiteY149" fmla="*/ 1150536 h 1241771"/>
              <a:gd name="connsiteX150" fmla="*/ 4079694 w 5737264"/>
              <a:gd name="connsiteY150" fmla="*/ 1125415 h 1241771"/>
              <a:gd name="connsiteX151" fmla="*/ 4099791 w 5737264"/>
              <a:gd name="connsiteY151" fmla="*/ 1105319 h 1241771"/>
              <a:gd name="connsiteX152" fmla="*/ 4129936 w 5737264"/>
              <a:gd name="connsiteY152" fmla="*/ 1075173 h 1241771"/>
              <a:gd name="connsiteX153" fmla="*/ 4150032 w 5737264"/>
              <a:gd name="connsiteY153" fmla="*/ 1040004 h 1241771"/>
              <a:gd name="connsiteX154" fmla="*/ 4160081 w 5737264"/>
              <a:gd name="connsiteY154" fmla="*/ 1019908 h 1241771"/>
              <a:gd name="connsiteX155" fmla="*/ 4165105 w 5737264"/>
              <a:gd name="connsiteY155" fmla="*/ 1004835 h 1241771"/>
              <a:gd name="connsiteX156" fmla="*/ 4185202 w 5737264"/>
              <a:gd name="connsiteY156" fmla="*/ 984738 h 1241771"/>
              <a:gd name="connsiteX157" fmla="*/ 4200274 w 5737264"/>
              <a:gd name="connsiteY157" fmla="*/ 979714 h 1241771"/>
              <a:gd name="connsiteX158" fmla="*/ 4235443 w 5737264"/>
              <a:gd name="connsiteY158" fmla="*/ 954593 h 1241771"/>
              <a:gd name="connsiteX159" fmla="*/ 4275637 w 5737264"/>
              <a:gd name="connsiteY159" fmla="*/ 934497 h 1241771"/>
              <a:gd name="connsiteX160" fmla="*/ 4310806 w 5737264"/>
              <a:gd name="connsiteY160" fmla="*/ 914400 h 1241771"/>
              <a:gd name="connsiteX161" fmla="*/ 4325878 w 5737264"/>
              <a:gd name="connsiteY161" fmla="*/ 904352 h 1241771"/>
              <a:gd name="connsiteX162" fmla="*/ 4362094 w 5737264"/>
              <a:gd name="connsiteY162" fmla="*/ 909114 h 1241771"/>
              <a:gd name="connsiteX163" fmla="*/ 4417099 w 5737264"/>
              <a:gd name="connsiteY163" fmla="*/ 946141 h 1241771"/>
              <a:gd name="connsiteX164" fmla="*/ 4462316 w 5737264"/>
              <a:gd name="connsiteY164" fmla="*/ 1006955 h 1241771"/>
              <a:gd name="connsiteX165" fmla="*/ 4531320 w 5737264"/>
              <a:gd name="connsiteY165" fmla="*/ 1037650 h 1241771"/>
              <a:gd name="connsiteX166" fmla="*/ 4597184 w 5737264"/>
              <a:gd name="connsiteY166" fmla="*/ 969666 h 1241771"/>
              <a:gd name="connsiteX167" fmla="*/ 4617281 w 5737264"/>
              <a:gd name="connsiteY167" fmla="*/ 959617 h 1241771"/>
              <a:gd name="connsiteX168" fmla="*/ 4632353 w 5737264"/>
              <a:gd name="connsiteY168" fmla="*/ 944545 h 1241771"/>
              <a:gd name="connsiteX169" fmla="*/ 4652450 w 5737264"/>
              <a:gd name="connsiteY169" fmla="*/ 934497 h 1241771"/>
              <a:gd name="connsiteX170" fmla="*/ 4672547 w 5737264"/>
              <a:gd name="connsiteY170" fmla="*/ 919424 h 1241771"/>
              <a:gd name="connsiteX171" fmla="*/ 4737861 w 5737264"/>
              <a:gd name="connsiteY171" fmla="*/ 884255 h 1241771"/>
              <a:gd name="connsiteX172" fmla="*/ 4762982 w 5737264"/>
              <a:gd name="connsiteY172" fmla="*/ 879231 h 1241771"/>
              <a:gd name="connsiteX173" fmla="*/ 4778054 w 5737264"/>
              <a:gd name="connsiteY173" fmla="*/ 874206 h 1241771"/>
              <a:gd name="connsiteX174" fmla="*/ 4819294 w 5737264"/>
              <a:gd name="connsiteY174" fmla="*/ 873944 h 1241771"/>
              <a:gd name="connsiteX175" fmla="*/ 4877465 w 5737264"/>
              <a:gd name="connsiteY175" fmla="*/ 895638 h 1241771"/>
              <a:gd name="connsiteX176" fmla="*/ 4935347 w 5737264"/>
              <a:gd name="connsiteY176" fmla="*/ 934523 h 1241771"/>
              <a:gd name="connsiteX177" fmla="*/ 4995402 w 5737264"/>
              <a:gd name="connsiteY177" fmla="*/ 1006746 h 1241771"/>
              <a:gd name="connsiteX178" fmla="*/ 5024762 w 5737264"/>
              <a:gd name="connsiteY178" fmla="*/ 1051963 h 1241771"/>
              <a:gd name="connsiteX179" fmla="*/ 5092223 w 5737264"/>
              <a:gd name="connsiteY179" fmla="*/ 1016506 h 1241771"/>
              <a:gd name="connsiteX180" fmla="*/ 5144322 w 5737264"/>
              <a:gd name="connsiteY180" fmla="*/ 948261 h 1241771"/>
              <a:gd name="connsiteX181" fmla="*/ 5189252 w 5737264"/>
              <a:gd name="connsiteY181" fmla="*/ 886112 h 1241771"/>
              <a:gd name="connsiteX182" fmla="*/ 5226279 w 5737264"/>
              <a:gd name="connsiteY182" fmla="*/ 856230 h 1241771"/>
              <a:gd name="connsiteX183" fmla="*/ 5260637 w 5737264"/>
              <a:gd name="connsiteY183" fmla="*/ 822918 h 1241771"/>
              <a:gd name="connsiteX184" fmla="*/ 5295282 w 5737264"/>
              <a:gd name="connsiteY184" fmla="*/ 800440 h 1241771"/>
              <a:gd name="connsiteX185" fmla="*/ 5334430 w 5737264"/>
              <a:gd name="connsiteY185" fmla="*/ 794893 h 1241771"/>
              <a:gd name="connsiteX186" fmla="*/ 5412174 w 5737264"/>
              <a:gd name="connsiteY186" fmla="*/ 824252 h 1241771"/>
              <a:gd name="connsiteX187" fmla="*/ 5431197 w 5737264"/>
              <a:gd name="connsiteY187" fmla="*/ 768699 h 1241771"/>
              <a:gd name="connsiteX188" fmla="*/ 5441246 w 5737264"/>
              <a:gd name="connsiteY188" fmla="*/ 753626 h 1241771"/>
              <a:gd name="connsiteX189" fmla="*/ 5456318 w 5737264"/>
              <a:gd name="connsiteY189" fmla="*/ 708409 h 1241771"/>
              <a:gd name="connsiteX190" fmla="*/ 5466366 w 5737264"/>
              <a:gd name="connsiteY190" fmla="*/ 683288 h 1241771"/>
              <a:gd name="connsiteX191" fmla="*/ 5476415 w 5737264"/>
              <a:gd name="connsiteY191" fmla="*/ 643094 h 1241771"/>
              <a:gd name="connsiteX192" fmla="*/ 5491487 w 5737264"/>
              <a:gd name="connsiteY192" fmla="*/ 617973 h 1241771"/>
              <a:gd name="connsiteX193" fmla="*/ 5506560 w 5737264"/>
              <a:gd name="connsiteY193" fmla="*/ 572756 h 1241771"/>
              <a:gd name="connsiteX194" fmla="*/ 5526656 w 5737264"/>
              <a:gd name="connsiteY194" fmla="*/ 522514 h 1241771"/>
              <a:gd name="connsiteX195" fmla="*/ 5546753 w 5737264"/>
              <a:gd name="connsiteY195" fmla="*/ 467248 h 1241771"/>
              <a:gd name="connsiteX196" fmla="*/ 5556802 w 5737264"/>
              <a:gd name="connsiteY196" fmla="*/ 411982 h 1241771"/>
              <a:gd name="connsiteX197" fmla="*/ 5566850 w 5737264"/>
              <a:gd name="connsiteY197" fmla="*/ 381837 h 1241771"/>
              <a:gd name="connsiteX198" fmla="*/ 5576898 w 5737264"/>
              <a:gd name="connsiteY198" fmla="*/ 356716 h 1241771"/>
              <a:gd name="connsiteX199" fmla="*/ 5596995 w 5737264"/>
              <a:gd name="connsiteY199" fmla="*/ 316523 h 1241771"/>
              <a:gd name="connsiteX200" fmla="*/ 5617092 w 5737264"/>
              <a:gd name="connsiteY200" fmla="*/ 246184 h 1241771"/>
              <a:gd name="connsiteX201" fmla="*/ 5622116 w 5737264"/>
              <a:gd name="connsiteY201" fmla="*/ 226088 h 1241771"/>
              <a:gd name="connsiteX202" fmla="*/ 5632164 w 5737264"/>
              <a:gd name="connsiteY202" fmla="*/ 216039 h 1241771"/>
              <a:gd name="connsiteX203" fmla="*/ 5637188 w 5737264"/>
              <a:gd name="connsiteY203" fmla="*/ 200967 h 1241771"/>
              <a:gd name="connsiteX204" fmla="*/ 5651738 w 5737264"/>
              <a:gd name="connsiteY204" fmla="*/ 190395 h 1241771"/>
              <a:gd name="connsiteX205" fmla="*/ 5673692 w 5737264"/>
              <a:gd name="connsiteY205" fmla="*/ 153892 h 1241771"/>
              <a:gd name="connsiteX206" fmla="*/ 5726602 w 5737264"/>
              <a:gd name="connsiteY206" fmla="*/ 89362 h 1241771"/>
              <a:gd name="connsiteX207" fmla="*/ 5728722 w 5737264"/>
              <a:gd name="connsiteY207" fmla="*/ 42287 h 1241771"/>
              <a:gd name="connsiteX208" fmla="*/ 5634284 w 5737264"/>
              <a:gd name="connsiteY208" fmla="*/ 25357 h 1241771"/>
              <a:gd name="connsiteX209" fmla="*/ 5536940 w 5737264"/>
              <a:gd name="connsiteY209" fmla="*/ 27214 h 1241771"/>
              <a:gd name="connsiteX210" fmla="*/ 5470369 w 5737264"/>
              <a:gd name="connsiteY210" fmla="*/ 39381 h 1241771"/>
              <a:gd name="connsiteX211" fmla="*/ 5379124 w 5737264"/>
              <a:gd name="connsiteY211" fmla="*/ 39644 h 1241771"/>
              <a:gd name="connsiteX212" fmla="*/ 5309282 w 5737264"/>
              <a:gd name="connsiteY212" fmla="*/ 42287 h 1241771"/>
              <a:gd name="connsiteX213" fmla="*/ 5238682 w 5737264"/>
              <a:gd name="connsiteY213" fmla="*/ 54455 h 1241771"/>
              <a:gd name="connsiteX214" fmla="*/ 5108892 w 5737264"/>
              <a:gd name="connsiteY214" fmla="*/ 37524 h 1241771"/>
              <a:gd name="connsiteX215" fmla="*/ 5020026 w 5737264"/>
              <a:gd name="connsiteY215" fmla="*/ 39120 h 1241771"/>
              <a:gd name="connsiteX216" fmla="*/ 4946233 w 5737264"/>
              <a:gd name="connsiteY216" fmla="*/ 41240 h 1241771"/>
              <a:gd name="connsiteX217" fmla="*/ 4823272 w 5737264"/>
              <a:gd name="connsiteY217" fmla="*/ 50242 h 1241771"/>
              <a:gd name="connsiteX218" fmla="*/ 4727577 w 5737264"/>
              <a:gd name="connsiteY218" fmla="*/ 29073 h 1241771"/>
              <a:gd name="connsiteX219" fmla="*/ 4628376 w 5737264"/>
              <a:gd name="connsiteY219" fmla="*/ 41240 h 1241771"/>
              <a:gd name="connsiteX220" fmla="*/ 4565180 w 5737264"/>
              <a:gd name="connsiteY220" fmla="*/ 46264 h 1241771"/>
              <a:gd name="connsiteX221" fmla="*/ 4417596 w 5737264"/>
              <a:gd name="connsiteY221" fmla="*/ 44406 h 1241771"/>
              <a:gd name="connsiteX222" fmla="*/ 4139984 w 5737264"/>
              <a:gd name="connsiteY222" fmla="*/ 60290 h 1241771"/>
              <a:gd name="connsiteX223" fmla="*/ 3918920 w 5737264"/>
              <a:gd name="connsiteY223" fmla="*/ 50242 h 1241771"/>
              <a:gd name="connsiteX224" fmla="*/ 3873703 w 5737264"/>
              <a:gd name="connsiteY224" fmla="*/ 45217 h 1241771"/>
              <a:gd name="connsiteX225" fmla="*/ 3687808 w 5737264"/>
              <a:gd name="connsiteY225" fmla="*/ 40193 h 1241771"/>
              <a:gd name="connsiteX226" fmla="*/ 3662687 w 5737264"/>
              <a:gd name="connsiteY226" fmla="*/ 35169 h 1241771"/>
              <a:gd name="connsiteX227" fmla="*/ 3627518 w 5737264"/>
              <a:gd name="connsiteY227" fmla="*/ 25121 h 1241771"/>
              <a:gd name="connsiteX228" fmla="*/ 3547131 w 5737264"/>
              <a:gd name="connsiteY228" fmla="*/ 20097 h 1241771"/>
              <a:gd name="connsiteX229" fmla="*/ 3310995 w 5737264"/>
              <a:gd name="connsiteY229" fmla="*/ 25121 h 1241771"/>
              <a:gd name="connsiteX230" fmla="*/ 3265777 w 5737264"/>
              <a:gd name="connsiteY230" fmla="*/ 30145 h 1241771"/>
              <a:gd name="connsiteX231" fmla="*/ 3175342 w 5737264"/>
              <a:gd name="connsiteY231" fmla="*/ 35169 h 1241771"/>
              <a:gd name="connsiteX232" fmla="*/ 2582489 w 5737264"/>
              <a:gd name="connsiteY232" fmla="*/ 45217 h 1241771"/>
              <a:gd name="connsiteX233" fmla="*/ 2255918 w 5737264"/>
              <a:gd name="connsiteY233" fmla="*/ 40193 h 1241771"/>
              <a:gd name="connsiteX234" fmla="*/ 1974564 w 5737264"/>
              <a:gd name="connsiteY234" fmla="*/ 30145 h 1241771"/>
              <a:gd name="connsiteX235" fmla="*/ 1944419 w 5737264"/>
              <a:gd name="connsiteY235" fmla="*/ 25121 h 1241771"/>
              <a:gd name="connsiteX236" fmla="*/ 1848960 w 5737264"/>
              <a:gd name="connsiteY236" fmla="*/ 20097 h 1241771"/>
              <a:gd name="connsiteX237" fmla="*/ 1768573 w 5737264"/>
              <a:gd name="connsiteY237" fmla="*/ 10048 h 1241771"/>
              <a:gd name="connsiteX238" fmla="*/ 1502292 w 5737264"/>
              <a:gd name="connsiteY238" fmla="*/ 20097 h 1241771"/>
              <a:gd name="connsiteX239" fmla="*/ 1467122 w 5737264"/>
              <a:gd name="connsiteY239" fmla="*/ 25121 h 1241771"/>
              <a:gd name="connsiteX240" fmla="*/ 1426929 w 5737264"/>
              <a:gd name="connsiteY240" fmla="*/ 30145 h 1241771"/>
              <a:gd name="connsiteX241" fmla="*/ 1341518 w 5737264"/>
              <a:gd name="connsiteY241" fmla="*/ 45217 h 1241771"/>
              <a:gd name="connsiteX242" fmla="*/ 1095333 w 5737264"/>
              <a:gd name="connsiteY242" fmla="*/ 35169 h 1241771"/>
              <a:gd name="connsiteX243" fmla="*/ 979777 w 5737264"/>
              <a:gd name="connsiteY243" fmla="*/ 20097 h 1241771"/>
              <a:gd name="connsiteX244" fmla="*/ 939584 w 5737264"/>
              <a:gd name="connsiteY244" fmla="*/ 10048 h 1241771"/>
              <a:gd name="connsiteX245" fmla="*/ 813980 w 5737264"/>
              <a:gd name="connsiteY245" fmla="*/ 0 h 1241771"/>
              <a:gd name="connsiteX246" fmla="*/ 743641 w 5737264"/>
              <a:gd name="connsiteY246" fmla="*/ 5024 h 1241771"/>
              <a:gd name="connsiteX247" fmla="*/ 582867 w 5737264"/>
              <a:gd name="connsiteY247" fmla="*/ 15072 h 1241771"/>
              <a:gd name="connsiteX248" fmla="*/ 432142 w 5737264"/>
              <a:gd name="connsiteY248" fmla="*/ 5024 h 1241771"/>
              <a:gd name="connsiteX249" fmla="*/ 412046 w 5737264"/>
              <a:gd name="connsiteY249" fmla="*/ 0 h 1241771"/>
              <a:gd name="connsiteX250" fmla="*/ 281417 w 5737264"/>
              <a:gd name="connsiteY250" fmla="*/ 10048 h 1241771"/>
              <a:gd name="connsiteX251" fmla="*/ 261320 w 5737264"/>
              <a:gd name="connsiteY251" fmla="*/ 15072 h 1241771"/>
              <a:gd name="connsiteX252" fmla="*/ 100547 w 5737264"/>
              <a:gd name="connsiteY252" fmla="*/ 20097 h 1241771"/>
              <a:gd name="connsiteX253" fmla="*/ 5087 w 5737264"/>
              <a:gd name="connsiteY253" fmla="*/ 30145 h 1241771"/>
              <a:gd name="connsiteX0" fmla="*/ 5087 w 5737264"/>
              <a:gd name="connsiteY0" fmla="*/ 30145 h 1403084"/>
              <a:gd name="connsiteX1" fmla="*/ 15136 w 5737264"/>
              <a:gd name="connsiteY1" fmla="*/ 115556 h 1403084"/>
              <a:gd name="connsiteX2" fmla="*/ 20160 w 5737264"/>
              <a:gd name="connsiteY2" fmla="*/ 150725 h 1403084"/>
              <a:gd name="connsiteX3" fmla="*/ 25184 w 5737264"/>
              <a:gd name="connsiteY3" fmla="*/ 236136 h 1403084"/>
              <a:gd name="connsiteX4" fmla="*/ 35232 w 5737264"/>
              <a:gd name="connsiteY4" fmla="*/ 311499 h 1403084"/>
              <a:gd name="connsiteX5" fmla="*/ 40256 w 5737264"/>
              <a:gd name="connsiteY5" fmla="*/ 783771 h 1403084"/>
              <a:gd name="connsiteX6" fmla="*/ 45281 w 5737264"/>
              <a:gd name="connsiteY6" fmla="*/ 864158 h 1403084"/>
              <a:gd name="connsiteX7" fmla="*/ 35232 w 5737264"/>
              <a:gd name="connsiteY7" fmla="*/ 1034980 h 1403084"/>
              <a:gd name="connsiteX8" fmla="*/ 25184 w 5737264"/>
              <a:gd name="connsiteY8" fmla="*/ 1100294 h 1403084"/>
              <a:gd name="connsiteX9" fmla="*/ 20160 w 5737264"/>
              <a:gd name="connsiteY9" fmla="*/ 1150536 h 1403084"/>
              <a:gd name="connsiteX10" fmla="*/ 25184 w 5737264"/>
              <a:gd name="connsiteY10" fmla="*/ 1170633 h 1403084"/>
              <a:gd name="connsiteX11" fmla="*/ 35232 w 5737264"/>
              <a:gd name="connsiteY11" fmla="*/ 1160584 h 1403084"/>
              <a:gd name="connsiteX12" fmla="*/ 55329 w 5737264"/>
              <a:gd name="connsiteY12" fmla="*/ 1100294 h 1403084"/>
              <a:gd name="connsiteX13" fmla="*/ 60353 w 5737264"/>
              <a:gd name="connsiteY13" fmla="*/ 1085222 h 1403084"/>
              <a:gd name="connsiteX14" fmla="*/ 70402 w 5737264"/>
              <a:gd name="connsiteY14" fmla="*/ 1075173 h 1403084"/>
              <a:gd name="connsiteX15" fmla="*/ 95522 w 5737264"/>
              <a:gd name="connsiteY15" fmla="*/ 1045028 h 1403084"/>
              <a:gd name="connsiteX16" fmla="*/ 110595 w 5737264"/>
              <a:gd name="connsiteY16" fmla="*/ 1040004 h 1403084"/>
              <a:gd name="connsiteX17" fmla="*/ 135716 w 5737264"/>
              <a:gd name="connsiteY17" fmla="*/ 1019908 h 1403084"/>
              <a:gd name="connsiteX18" fmla="*/ 150788 w 5737264"/>
              <a:gd name="connsiteY18" fmla="*/ 1009859 h 1403084"/>
              <a:gd name="connsiteX19" fmla="*/ 175909 w 5737264"/>
              <a:gd name="connsiteY19" fmla="*/ 994787 h 1403084"/>
              <a:gd name="connsiteX20" fmla="*/ 216103 w 5737264"/>
              <a:gd name="connsiteY20" fmla="*/ 984738 h 1403084"/>
              <a:gd name="connsiteX21" fmla="*/ 286441 w 5737264"/>
              <a:gd name="connsiteY21" fmla="*/ 994787 h 1403084"/>
              <a:gd name="connsiteX22" fmla="*/ 301514 w 5737264"/>
              <a:gd name="connsiteY22" fmla="*/ 1004835 h 1403084"/>
              <a:gd name="connsiteX23" fmla="*/ 321610 w 5737264"/>
              <a:gd name="connsiteY23" fmla="*/ 1034980 h 1403084"/>
              <a:gd name="connsiteX24" fmla="*/ 356780 w 5737264"/>
              <a:gd name="connsiteY24" fmla="*/ 1065125 h 1403084"/>
              <a:gd name="connsiteX25" fmla="*/ 366828 w 5737264"/>
              <a:gd name="connsiteY25" fmla="*/ 1080198 h 1403084"/>
              <a:gd name="connsiteX26" fmla="*/ 381900 w 5737264"/>
              <a:gd name="connsiteY26" fmla="*/ 1085222 h 1403084"/>
              <a:gd name="connsiteX27" fmla="*/ 396973 w 5737264"/>
              <a:gd name="connsiteY27" fmla="*/ 1095270 h 1403084"/>
              <a:gd name="connsiteX28" fmla="*/ 407021 w 5737264"/>
              <a:gd name="connsiteY28" fmla="*/ 1105319 h 1403084"/>
              <a:gd name="connsiteX29" fmla="*/ 422094 w 5737264"/>
              <a:gd name="connsiteY29" fmla="*/ 1110343 h 1403084"/>
              <a:gd name="connsiteX30" fmla="*/ 437166 w 5737264"/>
              <a:gd name="connsiteY30" fmla="*/ 1120391 h 1403084"/>
              <a:gd name="connsiteX31" fmla="*/ 467311 w 5737264"/>
              <a:gd name="connsiteY31" fmla="*/ 1130439 h 1403084"/>
              <a:gd name="connsiteX32" fmla="*/ 522577 w 5737264"/>
              <a:gd name="connsiteY32" fmla="*/ 1115367 h 1403084"/>
              <a:gd name="connsiteX33" fmla="*/ 552722 w 5737264"/>
              <a:gd name="connsiteY33" fmla="*/ 1075173 h 1403084"/>
              <a:gd name="connsiteX34" fmla="*/ 567795 w 5737264"/>
              <a:gd name="connsiteY34" fmla="*/ 1070149 h 1403084"/>
              <a:gd name="connsiteX35" fmla="*/ 582867 w 5737264"/>
              <a:gd name="connsiteY35" fmla="*/ 1060101 h 1403084"/>
              <a:gd name="connsiteX36" fmla="*/ 638133 w 5737264"/>
              <a:gd name="connsiteY36" fmla="*/ 1045028 h 1403084"/>
              <a:gd name="connsiteX37" fmla="*/ 653206 w 5737264"/>
              <a:gd name="connsiteY37" fmla="*/ 1040004 h 1403084"/>
              <a:gd name="connsiteX38" fmla="*/ 693399 w 5737264"/>
              <a:gd name="connsiteY38" fmla="*/ 1045028 h 1403084"/>
              <a:gd name="connsiteX39" fmla="*/ 723544 w 5737264"/>
              <a:gd name="connsiteY39" fmla="*/ 1055077 h 1403084"/>
              <a:gd name="connsiteX40" fmla="*/ 733593 w 5737264"/>
              <a:gd name="connsiteY40" fmla="*/ 1065125 h 1403084"/>
              <a:gd name="connsiteX41" fmla="*/ 768762 w 5737264"/>
              <a:gd name="connsiteY41" fmla="*/ 1080198 h 1403084"/>
              <a:gd name="connsiteX42" fmla="*/ 803931 w 5737264"/>
              <a:gd name="connsiteY42" fmla="*/ 1105319 h 1403084"/>
              <a:gd name="connsiteX43" fmla="*/ 834076 w 5737264"/>
              <a:gd name="connsiteY43" fmla="*/ 1130439 h 1403084"/>
              <a:gd name="connsiteX44" fmla="*/ 869246 w 5737264"/>
              <a:gd name="connsiteY44" fmla="*/ 1140488 h 1403084"/>
              <a:gd name="connsiteX45" fmla="*/ 909439 w 5737264"/>
              <a:gd name="connsiteY45" fmla="*/ 1175657 h 1403084"/>
              <a:gd name="connsiteX46" fmla="*/ 939584 w 5737264"/>
              <a:gd name="connsiteY46" fmla="*/ 1185705 h 1403084"/>
              <a:gd name="connsiteX47" fmla="*/ 979777 w 5737264"/>
              <a:gd name="connsiteY47" fmla="*/ 1180681 h 1403084"/>
              <a:gd name="connsiteX48" fmla="*/ 989826 w 5737264"/>
              <a:gd name="connsiteY48" fmla="*/ 1170633 h 1403084"/>
              <a:gd name="connsiteX49" fmla="*/ 1004898 w 5737264"/>
              <a:gd name="connsiteY49" fmla="*/ 1150536 h 1403084"/>
              <a:gd name="connsiteX50" fmla="*/ 1014947 w 5737264"/>
              <a:gd name="connsiteY50" fmla="*/ 1120391 h 1403084"/>
              <a:gd name="connsiteX51" fmla="*/ 1040067 w 5737264"/>
              <a:gd name="connsiteY51" fmla="*/ 1095270 h 1403084"/>
              <a:gd name="connsiteX52" fmla="*/ 1050116 w 5737264"/>
              <a:gd name="connsiteY52" fmla="*/ 1085222 h 1403084"/>
              <a:gd name="connsiteX53" fmla="*/ 1075237 w 5737264"/>
              <a:gd name="connsiteY53" fmla="*/ 1065125 h 1403084"/>
              <a:gd name="connsiteX54" fmla="*/ 1090309 w 5737264"/>
              <a:gd name="connsiteY54" fmla="*/ 1050053 h 1403084"/>
              <a:gd name="connsiteX55" fmla="*/ 1120454 w 5737264"/>
              <a:gd name="connsiteY55" fmla="*/ 1040004 h 1403084"/>
              <a:gd name="connsiteX56" fmla="*/ 1135527 w 5737264"/>
              <a:gd name="connsiteY56" fmla="*/ 1034980 h 1403084"/>
              <a:gd name="connsiteX57" fmla="*/ 1160648 w 5737264"/>
              <a:gd name="connsiteY57" fmla="*/ 1019908 h 1403084"/>
              <a:gd name="connsiteX58" fmla="*/ 1175720 w 5737264"/>
              <a:gd name="connsiteY58" fmla="*/ 1014883 h 1403084"/>
              <a:gd name="connsiteX59" fmla="*/ 1195817 w 5737264"/>
              <a:gd name="connsiteY59" fmla="*/ 1004835 h 1403084"/>
              <a:gd name="connsiteX60" fmla="*/ 1281228 w 5737264"/>
              <a:gd name="connsiteY60" fmla="*/ 1014883 h 1403084"/>
              <a:gd name="connsiteX61" fmla="*/ 1296300 w 5737264"/>
              <a:gd name="connsiteY61" fmla="*/ 1024932 h 1403084"/>
              <a:gd name="connsiteX62" fmla="*/ 1311373 w 5737264"/>
              <a:gd name="connsiteY62" fmla="*/ 1029956 h 1403084"/>
              <a:gd name="connsiteX63" fmla="*/ 1326446 w 5737264"/>
              <a:gd name="connsiteY63" fmla="*/ 1060101 h 1403084"/>
              <a:gd name="connsiteX64" fmla="*/ 1341518 w 5737264"/>
              <a:gd name="connsiteY64" fmla="*/ 1065125 h 1403084"/>
              <a:gd name="connsiteX65" fmla="*/ 1356591 w 5737264"/>
              <a:gd name="connsiteY65" fmla="*/ 1075173 h 1403084"/>
              <a:gd name="connsiteX66" fmla="*/ 1396784 w 5737264"/>
              <a:gd name="connsiteY66" fmla="*/ 1090246 h 1403084"/>
              <a:gd name="connsiteX67" fmla="*/ 1447026 w 5737264"/>
              <a:gd name="connsiteY67" fmla="*/ 1105319 h 1403084"/>
              <a:gd name="connsiteX68" fmla="*/ 1462098 w 5737264"/>
              <a:gd name="connsiteY68" fmla="*/ 1110343 h 1403084"/>
              <a:gd name="connsiteX69" fmla="*/ 1497267 w 5737264"/>
              <a:gd name="connsiteY69" fmla="*/ 1120391 h 1403084"/>
              <a:gd name="connsiteX70" fmla="*/ 1552533 w 5737264"/>
              <a:gd name="connsiteY70" fmla="*/ 1115367 h 1403084"/>
              <a:gd name="connsiteX71" fmla="*/ 1567606 w 5737264"/>
              <a:gd name="connsiteY71" fmla="*/ 1110343 h 1403084"/>
              <a:gd name="connsiteX72" fmla="*/ 1587703 w 5737264"/>
              <a:gd name="connsiteY72" fmla="*/ 1090246 h 1403084"/>
              <a:gd name="connsiteX73" fmla="*/ 1637944 w 5737264"/>
              <a:gd name="connsiteY73" fmla="*/ 1050053 h 1403084"/>
              <a:gd name="connsiteX74" fmla="*/ 1653017 w 5737264"/>
              <a:gd name="connsiteY74" fmla="*/ 1029956 h 1403084"/>
              <a:gd name="connsiteX75" fmla="*/ 1688186 w 5737264"/>
              <a:gd name="connsiteY75" fmla="*/ 1019908 h 1403084"/>
              <a:gd name="connsiteX76" fmla="*/ 1788670 w 5737264"/>
              <a:gd name="connsiteY76" fmla="*/ 1029956 h 1403084"/>
              <a:gd name="connsiteX77" fmla="*/ 1818815 w 5737264"/>
              <a:gd name="connsiteY77" fmla="*/ 1040004 h 1403084"/>
              <a:gd name="connsiteX78" fmla="*/ 1853984 w 5737264"/>
              <a:gd name="connsiteY78" fmla="*/ 1050053 h 1403084"/>
              <a:gd name="connsiteX79" fmla="*/ 1869056 w 5737264"/>
              <a:gd name="connsiteY79" fmla="*/ 1060101 h 1403084"/>
              <a:gd name="connsiteX80" fmla="*/ 1894177 w 5737264"/>
              <a:gd name="connsiteY80" fmla="*/ 1065125 h 1403084"/>
              <a:gd name="connsiteX81" fmla="*/ 1949443 w 5737264"/>
              <a:gd name="connsiteY81" fmla="*/ 1085222 h 1403084"/>
              <a:gd name="connsiteX82" fmla="*/ 1969540 w 5737264"/>
              <a:gd name="connsiteY82" fmla="*/ 1090246 h 1403084"/>
              <a:gd name="connsiteX83" fmla="*/ 2014758 w 5737264"/>
              <a:gd name="connsiteY83" fmla="*/ 1110343 h 1403084"/>
              <a:gd name="connsiteX84" fmla="*/ 2039878 w 5737264"/>
              <a:gd name="connsiteY84" fmla="*/ 1125415 h 1403084"/>
              <a:gd name="connsiteX85" fmla="*/ 2120265 w 5737264"/>
              <a:gd name="connsiteY85" fmla="*/ 1120391 h 1403084"/>
              <a:gd name="connsiteX86" fmla="*/ 2130314 w 5737264"/>
              <a:gd name="connsiteY86" fmla="*/ 1110343 h 1403084"/>
              <a:gd name="connsiteX87" fmla="*/ 2155435 w 5737264"/>
              <a:gd name="connsiteY87" fmla="*/ 1100294 h 1403084"/>
              <a:gd name="connsiteX88" fmla="*/ 2190604 w 5737264"/>
              <a:gd name="connsiteY88" fmla="*/ 1070149 h 1403084"/>
              <a:gd name="connsiteX89" fmla="*/ 2230797 w 5737264"/>
              <a:gd name="connsiteY89" fmla="*/ 1040004 h 1403084"/>
              <a:gd name="connsiteX90" fmla="*/ 2245870 w 5737264"/>
              <a:gd name="connsiteY90" fmla="*/ 1034980 h 1403084"/>
              <a:gd name="connsiteX91" fmla="*/ 2270991 w 5737264"/>
              <a:gd name="connsiteY91" fmla="*/ 1019908 h 1403084"/>
              <a:gd name="connsiteX92" fmla="*/ 2301136 w 5737264"/>
              <a:gd name="connsiteY92" fmla="*/ 994787 h 1403084"/>
              <a:gd name="connsiteX93" fmla="*/ 2316208 w 5737264"/>
              <a:gd name="connsiteY93" fmla="*/ 989763 h 1403084"/>
              <a:gd name="connsiteX94" fmla="*/ 2396595 w 5737264"/>
              <a:gd name="connsiteY94" fmla="*/ 984738 h 1403084"/>
              <a:gd name="connsiteX95" fmla="*/ 2426740 w 5737264"/>
              <a:gd name="connsiteY95" fmla="*/ 989763 h 1403084"/>
              <a:gd name="connsiteX96" fmla="*/ 2461909 w 5737264"/>
              <a:gd name="connsiteY96" fmla="*/ 1024932 h 1403084"/>
              <a:gd name="connsiteX97" fmla="*/ 2476982 w 5737264"/>
              <a:gd name="connsiteY97" fmla="*/ 1029956 h 1403084"/>
              <a:gd name="connsiteX98" fmla="*/ 2487030 w 5737264"/>
              <a:gd name="connsiteY98" fmla="*/ 1045028 h 1403084"/>
              <a:gd name="connsiteX99" fmla="*/ 2497078 w 5737264"/>
              <a:gd name="connsiteY99" fmla="*/ 1055077 h 1403084"/>
              <a:gd name="connsiteX100" fmla="*/ 2532248 w 5737264"/>
              <a:gd name="connsiteY100" fmla="*/ 1095270 h 1403084"/>
              <a:gd name="connsiteX101" fmla="*/ 2567417 w 5737264"/>
              <a:gd name="connsiteY101" fmla="*/ 1135464 h 1403084"/>
              <a:gd name="connsiteX102" fmla="*/ 2582489 w 5737264"/>
              <a:gd name="connsiteY102" fmla="*/ 1145512 h 1403084"/>
              <a:gd name="connsiteX103" fmla="*/ 2622683 w 5737264"/>
              <a:gd name="connsiteY103" fmla="*/ 1170633 h 1403084"/>
              <a:gd name="connsiteX104" fmla="*/ 2657852 w 5737264"/>
              <a:gd name="connsiteY104" fmla="*/ 1160584 h 1403084"/>
              <a:gd name="connsiteX105" fmla="*/ 2682973 w 5737264"/>
              <a:gd name="connsiteY105" fmla="*/ 1145512 h 1403084"/>
              <a:gd name="connsiteX106" fmla="*/ 2713118 w 5737264"/>
              <a:gd name="connsiteY106" fmla="*/ 1130439 h 1403084"/>
              <a:gd name="connsiteX107" fmla="*/ 2728191 w 5737264"/>
              <a:gd name="connsiteY107" fmla="*/ 1120391 h 1403084"/>
              <a:gd name="connsiteX108" fmla="*/ 2748287 w 5737264"/>
              <a:gd name="connsiteY108" fmla="*/ 1115367 h 1403084"/>
              <a:gd name="connsiteX109" fmla="*/ 2778432 w 5737264"/>
              <a:gd name="connsiteY109" fmla="*/ 1105319 h 1403084"/>
              <a:gd name="connsiteX110" fmla="*/ 2868867 w 5737264"/>
              <a:gd name="connsiteY110" fmla="*/ 1075173 h 1403084"/>
              <a:gd name="connsiteX111" fmla="*/ 2893988 w 5737264"/>
              <a:gd name="connsiteY111" fmla="*/ 1070149 h 1403084"/>
              <a:gd name="connsiteX112" fmla="*/ 2919109 w 5737264"/>
              <a:gd name="connsiteY112" fmla="*/ 1075173 h 1403084"/>
              <a:gd name="connsiteX113" fmla="*/ 2934182 w 5737264"/>
              <a:gd name="connsiteY113" fmla="*/ 1080198 h 1403084"/>
              <a:gd name="connsiteX114" fmla="*/ 2944230 w 5737264"/>
              <a:gd name="connsiteY114" fmla="*/ 1110343 h 1403084"/>
              <a:gd name="connsiteX115" fmla="*/ 2959303 w 5737264"/>
              <a:gd name="connsiteY115" fmla="*/ 1125415 h 1403084"/>
              <a:gd name="connsiteX116" fmla="*/ 2979399 w 5737264"/>
              <a:gd name="connsiteY116" fmla="*/ 1155560 h 1403084"/>
              <a:gd name="connsiteX117" fmla="*/ 2994472 w 5737264"/>
              <a:gd name="connsiteY117" fmla="*/ 1160584 h 1403084"/>
              <a:gd name="connsiteX118" fmla="*/ 3014569 w 5737264"/>
              <a:gd name="connsiteY118" fmla="*/ 1180681 h 1403084"/>
              <a:gd name="connsiteX119" fmla="*/ 3024617 w 5737264"/>
              <a:gd name="connsiteY119" fmla="*/ 1190730 h 1403084"/>
              <a:gd name="connsiteX120" fmla="*/ 3069835 w 5737264"/>
              <a:gd name="connsiteY120" fmla="*/ 1215850 h 1403084"/>
              <a:gd name="connsiteX121" fmla="*/ 3079883 w 5737264"/>
              <a:gd name="connsiteY121" fmla="*/ 1225899 h 1403084"/>
              <a:gd name="connsiteX122" fmla="*/ 3099980 w 5737264"/>
              <a:gd name="connsiteY122" fmla="*/ 1230923 h 1403084"/>
              <a:gd name="connsiteX123" fmla="*/ 3130125 w 5737264"/>
              <a:gd name="connsiteY123" fmla="*/ 1240971 h 1403084"/>
              <a:gd name="connsiteX124" fmla="*/ 3018441 w 5737264"/>
              <a:gd name="connsiteY124" fmla="*/ 1402635 h 1403084"/>
              <a:gd name="connsiteX125" fmla="*/ 3229535 w 5737264"/>
              <a:gd name="connsiteY125" fmla="*/ 1178561 h 1403084"/>
              <a:gd name="connsiteX126" fmla="*/ 3281634 w 5737264"/>
              <a:gd name="connsiteY126" fmla="*/ 1153440 h 1403084"/>
              <a:gd name="connsiteX127" fmla="*/ 3310995 w 5737264"/>
              <a:gd name="connsiteY127" fmla="*/ 1145512 h 1403084"/>
              <a:gd name="connsiteX128" fmla="*/ 3351188 w 5737264"/>
              <a:gd name="connsiteY128" fmla="*/ 1140488 h 1403084"/>
              <a:gd name="connsiteX129" fmla="*/ 3406454 w 5737264"/>
              <a:gd name="connsiteY129" fmla="*/ 1155560 h 1403084"/>
              <a:gd name="connsiteX130" fmla="*/ 3426551 w 5737264"/>
              <a:gd name="connsiteY130" fmla="*/ 1165609 h 1403084"/>
              <a:gd name="connsiteX131" fmla="*/ 3441624 w 5737264"/>
              <a:gd name="connsiteY131" fmla="*/ 1175657 h 1403084"/>
              <a:gd name="connsiteX132" fmla="*/ 3456696 w 5737264"/>
              <a:gd name="connsiteY132" fmla="*/ 1180681 h 1403084"/>
              <a:gd name="connsiteX133" fmla="*/ 3466744 w 5737264"/>
              <a:gd name="connsiteY133" fmla="*/ 1195754 h 1403084"/>
              <a:gd name="connsiteX134" fmla="*/ 3527035 w 5737264"/>
              <a:gd name="connsiteY134" fmla="*/ 1200778 h 1403084"/>
              <a:gd name="connsiteX135" fmla="*/ 3542107 w 5737264"/>
              <a:gd name="connsiteY135" fmla="*/ 1190730 h 1403084"/>
              <a:gd name="connsiteX136" fmla="*/ 3567228 w 5737264"/>
              <a:gd name="connsiteY136" fmla="*/ 1180681 h 1403084"/>
              <a:gd name="connsiteX137" fmla="*/ 3587325 w 5737264"/>
              <a:gd name="connsiteY137" fmla="*/ 1150536 h 1403084"/>
              <a:gd name="connsiteX138" fmla="*/ 3617470 w 5737264"/>
              <a:gd name="connsiteY138" fmla="*/ 1125415 h 1403084"/>
              <a:gd name="connsiteX139" fmla="*/ 3632542 w 5737264"/>
              <a:gd name="connsiteY139" fmla="*/ 1105319 h 1403084"/>
              <a:gd name="connsiteX140" fmla="*/ 3662687 w 5737264"/>
              <a:gd name="connsiteY140" fmla="*/ 1085222 h 1403084"/>
              <a:gd name="connsiteX141" fmla="*/ 3697856 w 5737264"/>
              <a:gd name="connsiteY141" fmla="*/ 1070149 h 1403084"/>
              <a:gd name="connsiteX142" fmla="*/ 3707905 w 5737264"/>
              <a:gd name="connsiteY142" fmla="*/ 1060101 h 1403084"/>
              <a:gd name="connsiteX143" fmla="*/ 3743074 w 5737264"/>
              <a:gd name="connsiteY143" fmla="*/ 1047148 h 1403084"/>
              <a:gd name="connsiteX144" fmla="*/ 3799125 w 5737264"/>
              <a:gd name="connsiteY144" fmla="*/ 1043982 h 1403084"/>
              <a:gd name="connsiteX145" fmla="*/ 3859651 w 5737264"/>
              <a:gd name="connsiteY145" fmla="*/ 1072033 h 1403084"/>
              <a:gd name="connsiteX146" fmla="*/ 3902226 w 5737264"/>
              <a:gd name="connsiteY146" fmla="*/ 1101367 h 1403084"/>
              <a:gd name="connsiteX147" fmla="*/ 3958041 w 5737264"/>
              <a:gd name="connsiteY147" fmla="*/ 1142346 h 1403084"/>
              <a:gd name="connsiteX148" fmla="*/ 4019404 w 5737264"/>
              <a:gd name="connsiteY148" fmla="*/ 1165609 h 1403084"/>
              <a:gd name="connsiteX149" fmla="*/ 4064621 w 5737264"/>
              <a:gd name="connsiteY149" fmla="*/ 1150536 h 1403084"/>
              <a:gd name="connsiteX150" fmla="*/ 4079694 w 5737264"/>
              <a:gd name="connsiteY150" fmla="*/ 1125415 h 1403084"/>
              <a:gd name="connsiteX151" fmla="*/ 4099791 w 5737264"/>
              <a:gd name="connsiteY151" fmla="*/ 1105319 h 1403084"/>
              <a:gd name="connsiteX152" fmla="*/ 4129936 w 5737264"/>
              <a:gd name="connsiteY152" fmla="*/ 1075173 h 1403084"/>
              <a:gd name="connsiteX153" fmla="*/ 4150032 w 5737264"/>
              <a:gd name="connsiteY153" fmla="*/ 1040004 h 1403084"/>
              <a:gd name="connsiteX154" fmla="*/ 4160081 w 5737264"/>
              <a:gd name="connsiteY154" fmla="*/ 1019908 h 1403084"/>
              <a:gd name="connsiteX155" fmla="*/ 4165105 w 5737264"/>
              <a:gd name="connsiteY155" fmla="*/ 1004835 h 1403084"/>
              <a:gd name="connsiteX156" fmla="*/ 4185202 w 5737264"/>
              <a:gd name="connsiteY156" fmla="*/ 984738 h 1403084"/>
              <a:gd name="connsiteX157" fmla="*/ 4200274 w 5737264"/>
              <a:gd name="connsiteY157" fmla="*/ 979714 h 1403084"/>
              <a:gd name="connsiteX158" fmla="*/ 4235443 w 5737264"/>
              <a:gd name="connsiteY158" fmla="*/ 954593 h 1403084"/>
              <a:gd name="connsiteX159" fmla="*/ 4275637 w 5737264"/>
              <a:gd name="connsiteY159" fmla="*/ 934497 h 1403084"/>
              <a:gd name="connsiteX160" fmla="*/ 4310806 w 5737264"/>
              <a:gd name="connsiteY160" fmla="*/ 914400 h 1403084"/>
              <a:gd name="connsiteX161" fmla="*/ 4325878 w 5737264"/>
              <a:gd name="connsiteY161" fmla="*/ 904352 h 1403084"/>
              <a:gd name="connsiteX162" fmla="*/ 4362094 w 5737264"/>
              <a:gd name="connsiteY162" fmla="*/ 909114 h 1403084"/>
              <a:gd name="connsiteX163" fmla="*/ 4417099 w 5737264"/>
              <a:gd name="connsiteY163" fmla="*/ 946141 h 1403084"/>
              <a:gd name="connsiteX164" fmla="*/ 4462316 w 5737264"/>
              <a:gd name="connsiteY164" fmla="*/ 1006955 h 1403084"/>
              <a:gd name="connsiteX165" fmla="*/ 4531320 w 5737264"/>
              <a:gd name="connsiteY165" fmla="*/ 1037650 h 1403084"/>
              <a:gd name="connsiteX166" fmla="*/ 4597184 w 5737264"/>
              <a:gd name="connsiteY166" fmla="*/ 969666 h 1403084"/>
              <a:gd name="connsiteX167" fmla="*/ 4617281 w 5737264"/>
              <a:gd name="connsiteY167" fmla="*/ 959617 h 1403084"/>
              <a:gd name="connsiteX168" fmla="*/ 4632353 w 5737264"/>
              <a:gd name="connsiteY168" fmla="*/ 944545 h 1403084"/>
              <a:gd name="connsiteX169" fmla="*/ 4652450 w 5737264"/>
              <a:gd name="connsiteY169" fmla="*/ 934497 h 1403084"/>
              <a:gd name="connsiteX170" fmla="*/ 4672547 w 5737264"/>
              <a:gd name="connsiteY170" fmla="*/ 919424 h 1403084"/>
              <a:gd name="connsiteX171" fmla="*/ 4737861 w 5737264"/>
              <a:gd name="connsiteY171" fmla="*/ 884255 h 1403084"/>
              <a:gd name="connsiteX172" fmla="*/ 4762982 w 5737264"/>
              <a:gd name="connsiteY172" fmla="*/ 879231 h 1403084"/>
              <a:gd name="connsiteX173" fmla="*/ 4778054 w 5737264"/>
              <a:gd name="connsiteY173" fmla="*/ 874206 h 1403084"/>
              <a:gd name="connsiteX174" fmla="*/ 4819294 w 5737264"/>
              <a:gd name="connsiteY174" fmla="*/ 873944 h 1403084"/>
              <a:gd name="connsiteX175" fmla="*/ 4877465 w 5737264"/>
              <a:gd name="connsiteY175" fmla="*/ 895638 h 1403084"/>
              <a:gd name="connsiteX176" fmla="*/ 4935347 w 5737264"/>
              <a:gd name="connsiteY176" fmla="*/ 934523 h 1403084"/>
              <a:gd name="connsiteX177" fmla="*/ 4995402 w 5737264"/>
              <a:gd name="connsiteY177" fmla="*/ 1006746 h 1403084"/>
              <a:gd name="connsiteX178" fmla="*/ 5024762 w 5737264"/>
              <a:gd name="connsiteY178" fmla="*/ 1051963 h 1403084"/>
              <a:gd name="connsiteX179" fmla="*/ 5092223 w 5737264"/>
              <a:gd name="connsiteY179" fmla="*/ 1016506 h 1403084"/>
              <a:gd name="connsiteX180" fmla="*/ 5144322 w 5737264"/>
              <a:gd name="connsiteY180" fmla="*/ 948261 h 1403084"/>
              <a:gd name="connsiteX181" fmla="*/ 5189252 w 5737264"/>
              <a:gd name="connsiteY181" fmla="*/ 886112 h 1403084"/>
              <a:gd name="connsiteX182" fmla="*/ 5226279 w 5737264"/>
              <a:gd name="connsiteY182" fmla="*/ 856230 h 1403084"/>
              <a:gd name="connsiteX183" fmla="*/ 5260637 w 5737264"/>
              <a:gd name="connsiteY183" fmla="*/ 822918 h 1403084"/>
              <a:gd name="connsiteX184" fmla="*/ 5295282 w 5737264"/>
              <a:gd name="connsiteY184" fmla="*/ 800440 h 1403084"/>
              <a:gd name="connsiteX185" fmla="*/ 5334430 w 5737264"/>
              <a:gd name="connsiteY185" fmla="*/ 794893 h 1403084"/>
              <a:gd name="connsiteX186" fmla="*/ 5412174 w 5737264"/>
              <a:gd name="connsiteY186" fmla="*/ 824252 h 1403084"/>
              <a:gd name="connsiteX187" fmla="*/ 5431197 w 5737264"/>
              <a:gd name="connsiteY187" fmla="*/ 768699 h 1403084"/>
              <a:gd name="connsiteX188" fmla="*/ 5441246 w 5737264"/>
              <a:gd name="connsiteY188" fmla="*/ 753626 h 1403084"/>
              <a:gd name="connsiteX189" fmla="*/ 5456318 w 5737264"/>
              <a:gd name="connsiteY189" fmla="*/ 708409 h 1403084"/>
              <a:gd name="connsiteX190" fmla="*/ 5466366 w 5737264"/>
              <a:gd name="connsiteY190" fmla="*/ 683288 h 1403084"/>
              <a:gd name="connsiteX191" fmla="*/ 5476415 w 5737264"/>
              <a:gd name="connsiteY191" fmla="*/ 643094 h 1403084"/>
              <a:gd name="connsiteX192" fmla="*/ 5491487 w 5737264"/>
              <a:gd name="connsiteY192" fmla="*/ 617973 h 1403084"/>
              <a:gd name="connsiteX193" fmla="*/ 5506560 w 5737264"/>
              <a:gd name="connsiteY193" fmla="*/ 572756 h 1403084"/>
              <a:gd name="connsiteX194" fmla="*/ 5526656 w 5737264"/>
              <a:gd name="connsiteY194" fmla="*/ 522514 h 1403084"/>
              <a:gd name="connsiteX195" fmla="*/ 5546753 w 5737264"/>
              <a:gd name="connsiteY195" fmla="*/ 467248 h 1403084"/>
              <a:gd name="connsiteX196" fmla="*/ 5556802 w 5737264"/>
              <a:gd name="connsiteY196" fmla="*/ 411982 h 1403084"/>
              <a:gd name="connsiteX197" fmla="*/ 5566850 w 5737264"/>
              <a:gd name="connsiteY197" fmla="*/ 381837 h 1403084"/>
              <a:gd name="connsiteX198" fmla="*/ 5576898 w 5737264"/>
              <a:gd name="connsiteY198" fmla="*/ 356716 h 1403084"/>
              <a:gd name="connsiteX199" fmla="*/ 5596995 w 5737264"/>
              <a:gd name="connsiteY199" fmla="*/ 316523 h 1403084"/>
              <a:gd name="connsiteX200" fmla="*/ 5617092 w 5737264"/>
              <a:gd name="connsiteY200" fmla="*/ 246184 h 1403084"/>
              <a:gd name="connsiteX201" fmla="*/ 5622116 w 5737264"/>
              <a:gd name="connsiteY201" fmla="*/ 226088 h 1403084"/>
              <a:gd name="connsiteX202" fmla="*/ 5632164 w 5737264"/>
              <a:gd name="connsiteY202" fmla="*/ 216039 h 1403084"/>
              <a:gd name="connsiteX203" fmla="*/ 5637188 w 5737264"/>
              <a:gd name="connsiteY203" fmla="*/ 200967 h 1403084"/>
              <a:gd name="connsiteX204" fmla="*/ 5651738 w 5737264"/>
              <a:gd name="connsiteY204" fmla="*/ 190395 h 1403084"/>
              <a:gd name="connsiteX205" fmla="*/ 5673692 w 5737264"/>
              <a:gd name="connsiteY205" fmla="*/ 153892 h 1403084"/>
              <a:gd name="connsiteX206" fmla="*/ 5726602 w 5737264"/>
              <a:gd name="connsiteY206" fmla="*/ 89362 h 1403084"/>
              <a:gd name="connsiteX207" fmla="*/ 5728722 w 5737264"/>
              <a:gd name="connsiteY207" fmla="*/ 42287 h 1403084"/>
              <a:gd name="connsiteX208" fmla="*/ 5634284 w 5737264"/>
              <a:gd name="connsiteY208" fmla="*/ 25357 h 1403084"/>
              <a:gd name="connsiteX209" fmla="*/ 5536940 w 5737264"/>
              <a:gd name="connsiteY209" fmla="*/ 27214 h 1403084"/>
              <a:gd name="connsiteX210" fmla="*/ 5470369 w 5737264"/>
              <a:gd name="connsiteY210" fmla="*/ 39381 h 1403084"/>
              <a:gd name="connsiteX211" fmla="*/ 5379124 w 5737264"/>
              <a:gd name="connsiteY211" fmla="*/ 39644 h 1403084"/>
              <a:gd name="connsiteX212" fmla="*/ 5309282 w 5737264"/>
              <a:gd name="connsiteY212" fmla="*/ 42287 h 1403084"/>
              <a:gd name="connsiteX213" fmla="*/ 5238682 w 5737264"/>
              <a:gd name="connsiteY213" fmla="*/ 54455 h 1403084"/>
              <a:gd name="connsiteX214" fmla="*/ 5108892 w 5737264"/>
              <a:gd name="connsiteY214" fmla="*/ 37524 h 1403084"/>
              <a:gd name="connsiteX215" fmla="*/ 5020026 w 5737264"/>
              <a:gd name="connsiteY215" fmla="*/ 39120 h 1403084"/>
              <a:gd name="connsiteX216" fmla="*/ 4946233 w 5737264"/>
              <a:gd name="connsiteY216" fmla="*/ 41240 h 1403084"/>
              <a:gd name="connsiteX217" fmla="*/ 4823272 w 5737264"/>
              <a:gd name="connsiteY217" fmla="*/ 50242 h 1403084"/>
              <a:gd name="connsiteX218" fmla="*/ 4727577 w 5737264"/>
              <a:gd name="connsiteY218" fmla="*/ 29073 h 1403084"/>
              <a:gd name="connsiteX219" fmla="*/ 4628376 w 5737264"/>
              <a:gd name="connsiteY219" fmla="*/ 41240 h 1403084"/>
              <a:gd name="connsiteX220" fmla="*/ 4565180 w 5737264"/>
              <a:gd name="connsiteY220" fmla="*/ 46264 h 1403084"/>
              <a:gd name="connsiteX221" fmla="*/ 4417596 w 5737264"/>
              <a:gd name="connsiteY221" fmla="*/ 44406 h 1403084"/>
              <a:gd name="connsiteX222" fmla="*/ 4139984 w 5737264"/>
              <a:gd name="connsiteY222" fmla="*/ 60290 h 1403084"/>
              <a:gd name="connsiteX223" fmla="*/ 3918920 w 5737264"/>
              <a:gd name="connsiteY223" fmla="*/ 50242 h 1403084"/>
              <a:gd name="connsiteX224" fmla="*/ 3873703 w 5737264"/>
              <a:gd name="connsiteY224" fmla="*/ 45217 h 1403084"/>
              <a:gd name="connsiteX225" fmla="*/ 3687808 w 5737264"/>
              <a:gd name="connsiteY225" fmla="*/ 40193 h 1403084"/>
              <a:gd name="connsiteX226" fmla="*/ 3662687 w 5737264"/>
              <a:gd name="connsiteY226" fmla="*/ 35169 h 1403084"/>
              <a:gd name="connsiteX227" fmla="*/ 3627518 w 5737264"/>
              <a:gd name="connsiteY227" fmla="*/ 25121 h 1403084"/>
              <a:gd name="connsiteX228" fmla="*/ 3547131 w 5737264"/>
              <a:gd name="connsiteY228" fmla="*/ 20097 h 1403084"/>
              <a:gd name="connsiteX229" fmla="*/ 3310995 w 5737264"/>
              <a:gd name="connsiteY229" fmla="*/ 25121 h 1403084"/>
              <a:gd name="connsiteX230" fmla="*/ 3265777 w 5737264"/>
              <a:gd name="connsiteY230" fmla="*/ 30145 h 1403084"/>
              <a:gd name="connsiteX231" fmla="*/ 3175342 w 5737264"/>
              <a:gd name="connsiteY231" fmla="*/ 35169 h 1403084"/>
              <a:gd name="connsiteX232" fmla="*/ 2582489 w 5737264"/>
              <a:gd name="connsiteY232" fmla="*/ 45217 h 1403084"/>
              <a:gd name="connsiteX233" fmla="*/ 2255918 w 5737264"/>
              <a:gd name="connsiteY233" fmla="*/ 40193 h 1403084"/>
              <a:gd name="connsiteX234" fmla="*/ 1974564 w 5737264"/>
              <a:gd name="connsiteY234" fmla="*/ 30145 h 1403084"/>
              <a:gd name="connsiteX235" fmla="*/ 1944419 w 5737264"/>
              <a:gd name="connsiteY235" fmla="*/ 25121 h 1403084"/>
              <a:gd name="connsiteX236" fmla="*/ 1848960 w 5737264"/>
              <a:gd name="connsiteY236" fmla="*/ 20097 h 1403084"/>
              <a:gd name="connsiteX237" fmla="*/ 1768573 w 5737264"/>
              <a:gd name="connsiteY237" fmla="*/ 10048 h 1403084"/>
              <a:gd name="connsiteX238" fmla="*/ 1502292 w 5737264"/>
              <a:gd name="connsiteY238" fmla="*/ 20097 h 1403084"/>
              <a:gd name="connsiteX239" fmla="*/ 1467122 w 5737264"/>
              <a:gd name="connsiteY239" fmla="*/ 25121 h 1403084"/>
              <a:gd name="connsiteX240" fmla="*/ 1426929 w 5737264"/>
              <a:gd name="connsiteY240" fmla="*/ 30145 h 1403084"/>
              <a:gd name="connsiteX241" fmla="*/ 1341518 w 5737264"/>
              <a:gd name="connsiteY241" fmla="*/ 45217 h 1403084"/>
              <a:gd name="connsiteX242" fmla="*/ 1095333 w 5737264"/>
              <a:gd name="connsiteY242" fmla="*/ 35169 h 1403084"/>
              <a:gd name="connsiteX243" fmla="*/ 979777 w 5737264"/>
              <a:gd name="connsiteY243" fmla="*/ 20097 h 1403084"/>
              <a:gd name="connsiteX244" fmla="*/ 939584 w 5737264"/>
              <a:gd name="connsiteY244" fmla="*/ 10048 h 1403084"/>
              <a:gd name="connsiteX245" fmla="*/ 813980 w 5737264"/>
              <a:gd name="connsiteY245" fmla="*/ 0 h 1403084"/>
              <a:gd name="connsiteX246" fmla="*/ 743641 w 5737264"/>
              <a:gd name="connsiteY246" fmla="*/ 5024 h 1403084"/>
              <a:gd name="connsiteX247" fmla="*/ 582867 w 5737264"/>
              <a:gd name="connsiteY247" fmla="*/ 15072 h 1403084"/>
              <a:gd name="connsiteX248" fmla="*/ 432142 w 5737264"/>
              <a:gd name="connsiteY248" fmla="*/ 5024 h 1403084"/>
              <a:gd name="connsiteX249" fmla="*/ 412046 w 5737264"/>
              <a:gd name="connsiteY249" fmla="*/ 0 h 1403084"/>
              <a:gd name="connsiteX250" fmla="*/ 281417 w 5737264"/>
              <a:gd name="connsiteY250" fmla="*/ 10048 h 1403084"/>
              <a:gd name="connsiteX251" fmla="*/ 261320 w 5737264"/>
              <a:gd name="connsiteY251" fmla="*/ 15072 h 1403084"/>
              <a:gd name="connsiteX252" fmla="*/ 100547 w 5737264"/>
              <a:gd name="connsiteY252" fmla="*/ 20097 h 1403084"/>
              <a:gd name="connsiteX253" fmla="*/ 5087 w 5737264"/>
              <a:gd name="connsiteY253" fmla="*/ 30145 h 1403084"/>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77985 w 5737264"/>
              <a:gd name="connsiteY124" fmla="*/ 1207372 h 1240971"/>
              <a:gd name="connsiteX125" fmla="*/ 3229535 w 5737264"/>
              <a:gd name="connsiteY125" fmla="*/ 1178561 h 1240971"/>
              <a:gd name="connsiteX126" fmla="*/ 3281634 w 5737264"/>
              <a:gd name="connsiteY126" fmla="*/ 1153440 h 1240971"/>
              <a:gd name="connsiteX127" fmla="*/ 3310995 w 5737264"/>
              <a:gd name="connsiteY127" fmla="*/ 1145512 h 1240971"/>
              <a:gd name="connsiteX128" fmla="*/ 3351188 w 5737264"/>
              <a:gd name="connsiteY128" fmla="*/ 1140488 h 1240971"/>
              <a:gd name="connsiteX129" fmla="*/ 3406454 w 5737264"/>
              <a:gd name="connsiteY129" fmla="*/ 1155560 h 1240971"/>
              <a:gd name="connsiteX130" fmla="*/ 3426551 w 5737264"/>
              <a:gd name="connsiteY130" fmla="*/ 1165609 h 1240971"/>
              <a:gd name="connsiteX131" fmla="*/ 3441624 w 5737264"/>
              <a:gd name="connsiteY131" fmla="*/ 1175657 h 1240971"/>
              <a:gd name="connsiteX132" fmla="*/ 3456696 w 5737264"/>
              <a:gd name="connsiteY132" fmla="*/ 1180681 h 1240971"/>
              <a:gd name="connsiteX133" fmla="*/ 3466744 w 5737264"/>
              <a:gd name="connsiteY133" fmla="*/ 1195754 h 1240971"/>
              <a:gd name="connsiteX134" fmla="*/ 3527035 w 5737264"/>
              <a:gd name="connsiteY134" fmla="*/ 1200778 h 1240971"/>
              <a:gd name="connsiteX135" fmla="*/ 3542107 w 5737264"/>
              <a:gd name="connsiteY135" fmla="*/ 1190730 h 1240971"/>
              <a:gd name="connsiteX136" fmla="*/ 3567228 w 5737264"/>
              <a:gd name="connsiteY136" fmla="*/ 1180681 h 1240971"/>
              <a:gd name="connsiteX137" fmla="*/ 3587325 w 5737264"/>
              <a:gd name="connsiteY137" fmla="*/ 1150536 h 1240971"/>
              <a:gd name="connsiteX138" fmla="*/ 3617470 w 5737264"/>
              <a:gd name="connsiteY138" fmla="*/ 1125415 h 1240971"/>
              <a:gd name="connsiteX139" fmla="*/ 3632542 w 5737264"/>
              <a:gd name="connsiteY139" fmla="*/ 1105319 h 1240971"/>
              <a:gd name="connsiteX140" fmla="*/ 3662687 w 5737264"/>
              <a:gd name="connsiteY140" fmla="*/ 1085222 h 1240971"/>
              <a:gd name="connsiteX141" fmla="*/ 3697856 w 5737264"/>
              <a:gd name="connsiteY141" fmla="*/ 1070149 h 1240971"/>
              <a:gd name="connsiteX142" fmla="*/ 3707905 w 5737264"/>
              <a:gd name="connsiteY142" fmla="*/ 1060101 h 1240971"/>
              <a:gd name="connsiteX143" fmla="*/ 3743074 w 5737264"/>
              <a:gd name="connsiteY143" fmla="*/ 1047148 h 1240971"/>
              <a:gd name="connsiteX144" fmla="*/ 3799125 w 5737264"/>
              <a:gd name="connsiteY144" fmla="*/ 1043982 h 1240971"/>
              <a:gd name="connsiteX145" fmla="*/ 3859651 w 5737264"/>
              <a:gd name="connsiteY145" fmla="*/ 1072033 h 1240971"/>
              <a:gd name="connsiteX146" fmla="*/ 3902226 w 5737264"/>
              <a:gd name="connsiteY146" fmla="*/ 1101367 h 1240971"/>
              <a:gd name="connsiteX147" fmla="*/ 3958041 w 5737264"/>
              <a:gd name="connsiteY147" fmla="*/ 1142346 h 1240971"/>
              <a:gd name="connsiteX148" fmla="*/ 4019404 w 5737264"/>
              <a:gd name="connsiteY148" fmla="*/ 1165609 h 1240971"/>
              <a:gd name="connsiteX149" fmla="*/ 4064621 w 5737264"/>
              <a:gd name="connsiteY149" fmla="*/ 1150536 h 1240971"/>
              <a:gd name="connsiteX150" fmla="*/ 4079694 w 5737264"/>
              <a:gd name="connsiteY150" fmla="*/ 1125415 h 1240971"/>
              <a:gd name="connsiteX151" fmla="*/ 4099791 w 5737264"/>
              <a:gd name="connsiteY151" fmla="*/ 1105319 h 1240971"/>
              <a:gd name="connsiteX152" fmla="*/ 4129936 w 5737264"/>
              <a:gd name="connsiteY152" fmla="*/ 1075173 h 1240971"/>
              <a:gd name="connsiteX153" fmla="*/ 4150032 w 5737264"/>
              <a:gd name="connsiteY153" fmla="*/ 1040004 h 1240971"/>
              <a:gd name="connsiteX154" fmla="*/ 4160081 w 5737264"/>
              <a:gd name="connsiteY154" fmla="*/ 1019908 h 1240971"/>
              <a:gd name="connsiteX155" fmla="*/ 4165105 w 5737264"/>
              <a:gd name="connsiteY155" fmla="*/ 1004835 h 1240971"/>
              <a:gd name="connsiteX156" fmla="*/ 4185202 w 5737264"/>
              <a:gd name="connsiteY156" fmla="*/ 984738 h 1240971"/>
              <a:gd name="connsiteX157" fmla="*/ 4200274 w 5737264"/>
              <a:gd name="connsiteY157" fmla="*/ 979714 h 1240971"/>
              <a:gd name="connsiteX158" fmla="*/ 4235443 w 5737264"/>
              <a:gd name="connsiteY158" fmla="*/ 954593 h 1240971"/>
              <a:gd name="connsiteX159" fmla="*/ 4275637 w 5737264"/>
              <a:gd name="connsiteY159" fmla="*/ 934497 h 1240971"/>
              <a:gd name="connsiteX160" fmla="*/ 4310806 w 5737264"/>
              <a:gd name="connsiteY160" fmla="*/ 914400 h 1240971"/>
              <a:gd name="connsiteX161" fmla="*/ 4325878 w 5737264"/>
              <a:gd name="connsiteY161" fmla="*/ 904352 h 1240971"/>
              <a:gd name="connsiteX162" fmla="*/ 4362094 w 5737264"/>
              <a:gd name="connsiteY162" fmla="*/ 909114 h 1240971"/>
              <a:gd name="connsiteX163" fmla="*/ 4417099 w 5737264"/>
              <a:gd name="connsiteY163" fmla="*/ 946141 h 1240971"/>
              <a:gd name="connsiteX164" fmla="*/ 4462316 w 5737264"/>
              <a:gd name="connsiteY164" fmla="*/ 1006955 h 1240971"/>
              <a:gd name="connsiteX165" fmla="*/ 4531320 w 5737264"/>
              <a:gd name="connsiteY165" fmla="*/ 1037650 h 1240971"/>
              <a:gd name="connsiteX166" fmla="*/ 4597184 w 5737264"/>
              <a:gd name="connsiteY166" fmla="*/ 969666 h 1240971"/>
              <a:gd name="connsiteX167" fmla="*/ 4617281 w 5737264"/>
              <a:gd name="connsiteY167" fmla="*/ 959617 h 1240971"/>
              <a:gd name="connsiteX168" fmla="*/ 4632353 w 5737264"/>
              <a:gd name="connsiteY168" fmla="*/ 944545 h 1240971"/>
              <a:gd name="connsiteX169" fmla="*/ 4652450 w 5737264"/>
              <a:gd name="connsiteY169" fmla="*/ 934497 h 1240971"/>
              <a:gd name="connsiteX170" fmla="*/ 4672547 w 5737264"/>
              <a:gd name="connsiteY170" fmla="*/ 919424 h 1240971"/>
              <a:gd name="connsiteX171" fmla="*/ 4737861 w 5737264"/>
              <a:gd name="connsiteY171" fmla="*/ 884255 h 1240971"/>
              <a:gd name="connsiteX172" fmla="*/ 4762982 w 5737264"/>
              <a:gd name="connsiteY172" fmla="*/ 879231 h 1240971"/>
              <a:gd name="connsiteX173" fmla="*/ 4778054 w 5737264"/>
              <a:gd name="connsiteY173" fmla="*/ 874206 h 1240971"/>
              <a:gd name="connsiteX174" fmla="*/ 4819294 w 5737264"/>
              <a:gd name="connsiteY174" fmla="*/ 873944 h 1240971"/>
              <a:gd name="connsiteX175" fmla="*/ 4877465 w 5737264"/>
              <a:gd name="connsiteY175" fmla="*/ 895638 h 1240971"/>
              <a:gd name="connsiteX176" fmla="*/ 4935347 w 5737264"/>
              <a:gd name="connsiteY176" fmla="*/ 934523 h 1240971"/>
              <a:gd name="connsiteX177" fmla="*/ 4995402 w 5737264"/>
              <a:gd name="connsiteY177" fmla="*/ 1006746 h 1240971"/>
              <a:gd name="connsiteX178" fmla="*/ 5024762 w 5737264"/>
              <a:gd name="connsiteY178" fmla="*/ 1051963 h 1240971"/>
              <a:gd name="connsiteX179" fmla="*/ 5092223 w 5737264"/>
              <a:gd name="connsiteY179" fmla="*/ 1016506 h 1240971"/>
              <a:gd name="connsiteX180" fmla="*/ 5144322 w 5737264"/>
              <a:gd name="connsiteY180" fmla="*/ 948261 h 1240971"/>
              <a:gd name="connsiteX181" fmla="*/ 5189252 w 5737264"/>
              <a:gd name="connsiteY181" fmla="*/ 886112 h 1240971"/>
              <a:gd name="connsiteX182" fmla="*/ 5226279 w 5737264"/>
              <a:gd name="connsiteY182" fmla="*/ 856230 h 1240971"/>
              <a:gd name="connsiteX183" fmla="*/ 5260637 w 5737264"/>
              <a:gd name="connsiteY183" fmla="*/ 822918 h 1240971"/>
              <a:gd name="connsiteX184" fmla="*/ 5295282 w 5737264"/>
              <a:gd name="connsiteY184" fmla="*/ 800440 h 1240971"/>
              <a:gd name="connsiteX185" fmla="*/ 5334430 w 5737264"/>
              <a:gd name="connsiteY185" fmla="*/ 794893 h 1240971"/>
              <a:gd name="connsiteX186" fmla="*/ 5412174 w 5737264"/>
              <a:gd name="connsiteY186" fmla="*/ 824252 h 1240971"/>
              <a:gd name="connsiteX187" fmla="*/ 5431197 w 5737264"/>
              <a:gd name="connsiteY187" fmla="*/ 768699 h 1240971"/>
              <a:gd name="connsiteX188" fmla="*/ 5441246 w 5737264"/>
              <a:gd name="connsiteY188" fmla="*/ 753626 h 1240971"/>
              <a:gd name="connsiteX189" fmla="*/ 5456318 w 5737264"/>
              <a:gd name="connsiteY189" fmla="*/ 708409 h 1240971"/>
              <a:gd name="connsiteX190" fmla="*/ 5466366 w 5737264"/>
              <a:gd name="connsiteY190" fmla="*/ 683288 h 1240971"/>
              <a:gd name="connsiteX191" fmla="*/ 5476415 w 5737264"/>
              <a:gd name="connsiteY191" fmla="*/ 643094 h 1240971"/>
              <a:gd name="connsiteX192" fmla="*/ 5491487 w 5737264"/>
              <a:gd name="connsiteY192" fmla="*/ 617973 h 1240971"/>
              <a:gd name="connsiteX193" fmla="*/ 5506560 w 5737264"/>
              <a:gd name="connsiteY193" fmla="*/ 572756 h 1240971"/>
              <a:gd name="connsiteX194" fmla="*/ 5526656 w 5737264"/>
              <a:gd name="connsiteY194" fmla="*/ 522514 h 1240971"/>
              <a:gd name="connsiteX195" fmla="*/ 5546753 w 5737264"/>
              <a:gd name="connsiteY195" fmla="*/ 467248 h 1240971"/>
              <a:gd name="connsiteX196" fmla="*/ 5556802 w 5737264"/>
              <a:gd name="connsiteY196" fmla="*/ 411982 h 1240971"/>
              <a:gd name="connsiteX197" fmla="*/ 5566850 w 5737264"/>
              <a:gd name="connsiteY197" fmla="*/ 381837 h 1240971"/>
              <a:gd name="connsiteX198" fmla="*/ 5576898 w 5737264"/>
              <a:gd name="connsiteY198" fmla="*/ 356716 h 1240971"/>
              <a:gd name="connsiteX199" fmla="*/ 5596995 w 5737264"/>
              <a:gd name="connsiteY199" fmla="*/ 316523 h 1240971"/>
              <a:gd name="connsiteX200" fmla="*/ 5617092 w 5737264"/>
              <a:gd name="connsiteY200" fmla="*/ 246184 h 1240971"/>
              <a:gd name="connsiteX201" fmla="*/ 5622116 w 5737264"/>
              <a:gd name="connsiteY201" fmla="*/ 226088 h 1240971"/>
              <a:gd name="connsiteX202" fmla="*/ 5632164 w 5737264"/>
              <a:gd name="connsiteY202" fmla="*/ 216039 h 1240971"/>
              <a:gd name="connsiteX203" fmla="*/ 5637188 w 5737264"/>
              <a:gd name="connsiteY203" fmla="*/ 200967 h 1240971"/>
              <a:gd name="connsiteX204" fmla="*/ 5651738 w 5737264"/>
              <a:gd name="connsiteY204" fmla="*/ 190395 h 1240971"/>
              <a:gd name="connsiteX205" fmla="*/ 5673692 w 5737264"/>
              <a:gd name="connsiteY205" fmla="*/ 153892 h 1240971"/>
              <a:gd name="connsiteX206" fmla="*/ 5726602 w 5737264"/>
              <a:gd name="connsiteY206" fmla="*/ 89362 h 1240971"/>
              <a:gd name="connsiteX207" fmla="*/ 5728722 w 5737264"/>
              <a:gd name="connsiteY207" fmla="*/ 42287 h 1240971"/>
              <a:gd name="connsiteX208" fmla="*/ 5634284 w 5737264"/>
              <a:gd name="connsiteY208" fmla="*/ 25357 h 1240971"/>
              <a:gd name="connsiteX209" fmla="*/ 5536940 w 5737264"/>
              <a:gd name="connsiteY209" fmla="*/ 27214 h 1240971"/>
              <a:gd name="connsiteX210" fmla="*/ 5470369 w 5737264"/>
              <a:gd name="connsiteY210" fmla="*/ 39381 h 1240971"/>
              <a:gd name="connsiteX211" fmla="*/ 5379124 w 5737264"/>
              <a:gd name="connsiteY211" fmla="*/ 39644 h 1240971"/>
              <a:gd name="connsiteX212" fmla="*/ 5309282 w 5737264"/>
              <a:gd name="connsiteY212" fmla="*/ 42287 h 1240971"/>
              <a:gd name="connsiteX213" fmla="*/ 5238682 w 5737264"/>
              <a:gd name="connsiteY213" fmla="*/ 54455 h 1240971"/>
              <a:gd name="connsiteX214" fmla="*/ 5108892 w 5737264"/>
              <a:gd name="connsiteY214" fmla="*/ 37524 h 1240971"/>
              <a:gd name="connsiteX215" fmla="*/ 5020026 w 5737264"/>
              <a:gd name="connsiteY215" fmla="*/ 39120 h 1240971"/>
              <a:gd name="connsiteX216" fmla="*/ 4946233 w 5737264"/>
              <a:gd name="connsiteY216" fmla="*/ 41240 h 1240971"/>
              <a:gd name="connsiteX217" fmla="*/ 4823272 w 5737264"/>
              <a:gd name="connsiteY217" fmla="*/ 50242 h 1240971"/>
              <a:gd name="connsiteX218" fmla="*/ 4727577 w 5737264"/>
              <a:gd name="connsiteY218" fmla="*/ 29073 h 1240971"/>
              <a:gd name="connsiteX219" fmla="*/ 4628376 w 5737264"/>
              <a:gd name="connsiteY219" fmla="*/ 41240 h 1240971"/>
              <a:gd name="connsiteX220" fmla="*/ 4565180 w 5737264"/>
              <a:gd name="connsiteY220" fmla="*/ 46264 h 1240971"/>
              <a:gd name="connsiteX221" fmla="*/ 4417596 w 5737264"/>
              <a:gd name="connsiteY221" fmla="*/ 44406 h 1240971"/>
              <a:gd name="connsiteX222" fmla="*/ 4139984 w 5737264"/>
              <a:gd name="connsiteY222" fmla="*/ 60290 h 1240971"/>
              <a:gd name="connsiteX223" fmla="*/ 3918920 w 5737264"/>
              <a:gd name="connsiteY223" fmla="*/ 50242 h 1240971"/>
              <a:gd name="connsiteX224" fmla="*/ 3873703 w 5737264"/>
              <a:gd name="connsiteY224" fmla="*/ 45217 h 1240971"/>
              <a:gd name="connsiteX225" fmla="*/ 3687808 w 5737264"/>
              <a:gd name="connsiteY225" fmla="*/ 40193 h 1240971"/>
              <a:gd name="connsiteX226" fmla="*/ 3662687 w 5737264"/>
              <a:gd name="connsiteY226" fmla="*/ 35169 h 1240971"/>
              <a:gd name="connsiteX227" fmla="*/ 3627518 w 5737264"/>
              <a:gd name="connsiteY227" fmla="*/ 25121 h 1240971"/>
              <a:gd name="connsiteX228" fmla="*/ 3547131 w 5737264"/>
              <a:gd name="connsiteY228" fmla="*/ 20097 h 1240971"/>
              <a:gd name="connsiteX229" fmla="*/ 3310995 w 5737264"/>
              <a:gd name="connsiteY229" fmla="*/ 25121 h 1240971"/>
              <a:gd name="connsiteX230" fmla="*/ 3265777 w 5737264"/>
              <a:gd name="connsiteY230" fmla="*/ 30145 h 1240971"/>
              <a:gd name="connsiteX231" fmla="*/ 3175342 w 5737264"/>
              <a:gd name="connsiteY231" fmla="*/ 35169 h 1240971"/>
              <a:gd name="connsiteX232" fmla="*/ 2582489 w 5737264"/>
              <a:gd name="connsiteY232" fmla="*/ 45217 h 1240971"/>
              <a:gd name="connsiteX233" fmla="*/ 2255918 w 5737264"/>
              <a:gd name="connsiteY233" fmla="*/ 40193 h 1240971"/>
              <a:gd name="connsiteX234" fmla="*/ 1974564 w 5737264"/>
              <a:gd name="connsiteY234" fmla="*/ 30145 h 1240971"/>
              <a:gd name="connsiteX235" fmla="*/ 1944419 w 5737264"/>
              <a:gd name="connsiteY235" fmla="*/ 25121 h 1240971"/>
              <a:gd name="connsiteX236" fmla="*/ 1848960 w 5737264"/>
              <a:gd name="connsiteY236" fmla="*/ 20097 h 1240971"/>
              <a:gd name="connsiteX237" fmla="*/ 1768573 w 5737264"/>
              <a:gd name="connsiteY237" fmla="*/ 10048 h 1240971"/>
              <a:gd name="connsiteX238" fmla="*/ 1502292 w 5737264"/>
              <a:gd name="connsiteY238" fmla="*/ 20097 h 1240971"/>
              <a:gd name="connsiteX239" fmla="*/ 1467122 w 5737264"/>
              <a:gd name="connsiteY239" fmla="*/ 25121 h 1240971"/>
              <a:gd name="connsiteX240" fmla="*/ 1426929 w 5737264"/>
              <a:gd name="connsiteY240" fmla="*/ 30145 h 1240971"/>
              <a:gd name="connsiteX241" fmla="*/ 1341518 w 5737264"/>
              <a:gd name="connsiteY241" fmla="*/ 45217 h 1240971"/>
              <a:gd name="connsiteX242" fmla="*/ 1095333 w 5737264"/>
              <a:gd name="connsiteY242" fmla="*/ 35169 h 1240971"/>
              <a:gd name="connsiteX243" fmla="*/ 979777 w 5737264"/>
              <a:gd name="connsiteY243" fmla="*/ 20097 h 1240971"/>
              <a:gd name="connsiteX244" fmla="*/ 939584 w 5737264"/>
              <a:gd name="connsiteY244" fmla="*/ 10048 h 1240971"/>
              <a:gd name="connsiteX245" fmla="*/ 813980 w 5737264"/>
              <a:gd name="connsiteY245" fmla="*/ 0 h 1240971"/>
              <a:gd name="connsiteX246" fmla="*/ 743641 w 5737264"/>
              <a:gd name="connsiteY246" fmla="*/ 5024 h 1240971"/>
              <a:gd name="connsiteX247" fmla="*/ 582867 w 5737264"/>
              <a:gd name="connsiteY247" fmla="*/ 15072 h 1240971"/>
              <a:gd name="connsiteX248" fmla="*/ 432142 w 5737264"/>
              <a:gd name="connsiteY248" fmla="*/ 5024 h 1240971"/>
              <a:gd name="connsiteX249" fmla="*/ 412046 w 5737264"/>
              <a:gd name="connsiteY249" fmla="*/ 0 h 1240971"/>
              <a:gd name="connsiteX250" fmla="*/ 281417 w 5737264"/>
              <a:gd name="connsiteY250" fmla="*/ 10048 h 1240971"/>
              <a:gd name="connsiteX251" fmla="*/ 261320 w 5737264"/>
              <a:gd name="connsiteY251" fmla="*/ 15072 h 1240971"/>
              <a:gd name="connsiteX252" fmla="*/ 100547 w 5737264"/>
              <a:gd name="connsiteY252" fmla="*/ 20097 h 1240971"/>
              <a:gd name="connsiteX253" fmla="*/ 5087 w 5737264"/>
              <a:gd name="connsiteY25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99980 w 5737264"/>
              <a:gd name="connsiteY121" fmla="*/ 1230923 h 1240971"/>
              <a:gd name="connsiteX122" fmla="*/ 3130125 w 5737264"/>
              <a:gd name="connsiteY122" fmla="*/ 1240971 h 1240971"/>
              <a:gd name="connsiteX123" fmla="*/ 3177985 w 5737264"/>
              <a:gd name="connsiteY123" fmla="*/ 1207372 h 1240971"/>
              <a:gd name="connsiteX124" fmla="*/ 3229535 w 5737264"/>
              <a:gd name="connsiteY124" fmla="*/ 1178561 h 1240971"/>
              <a:gd name="connsiteX125" fmla="*/ 3281634 w 5737264"/>
              <a:gd name="connsiteY125" fmla="*/ 1153440 h 1240971"/>
              <a:gd name="connsiteX126" fmla="*/ 3310995 w 5737264"/>
              <a:gd name="connsiteY126" fmla="*/ 1145512 h 1240971"/>
              <a:gd name="connsiteX127" fmla="*/ 3351188 w 5737264"/>
              <a:gd name="connsiteY127" fmla="*/ 1140488 h 1240971"/>
              <a:gd name="connsiteX128" fmla="*/ 3406454 w 5737264"/>
              <a:gd name="connsiteY128" fmla="*/ 1155560 h 1240971"/>
              <a:gd name="connsiteX129" fmla="*/ 3426551 w 5737264"/>
              <a:gd name="connsiteY129" fmla="*/ 1165609 h 1240971"/>
              <a:gd name="connsiteX130" fmla="*/ 3441624 w 5737264"/>
              <a:gd name="connsiteY130" fmla="*/ 1175657 h 1240971"/>
              <a:gd name="connsiteX131" fmla="*/ 3456696 w 5737264"/>
              <a:gd name="connsiteY131" fmla="*/ 1180681 h 1240971"/>
              <a:gd name="connsiteX132" fmla="*/ 3466744 w 5737264"/>
              <a:gd name="connsiteY132" fmla="*/ 1195754 h 1240971"/>
              <a:gd name="connsiteX133" fmla="*/ 3527035 w 5737264"/>
              <a:gd name="connsiteY133" fmla="*/ 1200778 h 1240971"/>
              <a:gd name="connsiteX134" fmla="*/ 3542107 w 5737264"/>
              <a:gd name="connsiteY134" fmla="*/ 1190730 h 1240971"/>
              <a:gd name="connsiteX135" fmla="*/ 3567228 w 5737264"/>
              <a:gd name="connsiteY135" fmla="*/ 1180681 h 1240971"/>
              <a:gd name="connsiteX136" fmla="*/ 3587325 w 5737264"/>
              <a:gd name="connsiteY136" fmla="*/ 1150536 h 1240971"/>
              <a:gd name="connsiteX137" fmla="*/ 3617470 w 5737264"/>
              <a:gd name="connsiteY137" fmla="*/ 1125415 h 1240971"/>
              <a:gd name="connsiteX138" fmla="*/ 3632542 w 5737264"/>
              <a:gd name="connsiteY138" fmla="*/ 1105319 h 1240971"/>
              <a:gd name="connsiteX139" fmla="*/ 3662687 w 5737264"/>
              <a:gd name="connsiteY139" fmla="*/ 1085222 h 1240971"/>
              <a:gd name="connsiteX140" fmla="*/ 3697856 w 5737264"/>
              <a:gd name="connsiteY140" fmla="*/ 1070149 h 1240971"/>
              <a:gd name="connsiteX141" fmla="*/ 3707905 w 5737264"/>
              <a:gd name="connsiteY141" fmla="*/ 1060101 h 1240971"/>
              <a:gd name="connsiteX142" fmla="*/ 3743074 w 5737264"/>
              <a:gd name="connsiteY142" fmla="*/ 1047148 h 1240971"/>
              <a:gd name="connsiteX143" fmla="*/ 3799125 w 5737264"/>
              <a:gd name="connsiteY143" fmla="*/ 1043982 h 1240971"/>
              <a:gd name="connsiteX144" fmla="*/ 3859651 w 5737264"/>
              <a:gd name="connsiteY144" fmla="*/ 1072033 h 1240971"/>
              <a:gd name="connsiteX145" fmla="*/ 3902226 w 5737264"/>
              <a:gd name="connsiteY145" fmla="*/ 1101367 h 1240971"/>
              <a:gd name="connsiteX146" fmla="*/ 3958041 w 5737264"/>
              <a:gd name="connsiteY146" fmla="*/ 1142346 h 1240971"/>
              <a:gd name="connsiteX147" fmla="*/ 4019404 w 5737264"/>
              <a:gd name="connsiteY147" fmla="*/ 1165609 h 1240971"/>
              <a:gd name="connsiteX148" fmla="*/ 4064621 w 5737264"/>
              <a:gd name="connsiteY148" fmla="*/ 1150536 h 1240971"/>
              <a:gd name="connsiteX149" fmla="*/ 4079694 w 5737264"/>
              <a:gd name="connsiteY149" fmla="*/ 1125415 h 1240971"/>
              <a:gd name="connsiteX150" fmla="*/ 4099791 w 5737264"/>
              <a:gd name="connsiteY150" fmla="*/ 1105319 h 1240971"/>
              <a:gd name="connsiteX151" fmla="*/ 4129936 w 5737264"/>
              <a:gd name="connsiteY151" fmla="*/ 1075173 h 1240971"/>
              <a:gd name="connsiteX152" fmla="*/ 4150032 w 5737264"/>
              <a:gd name="connsiteY152" fmla="*/ 1040004 h 1240971"/>
              <a:gd name="connsiteX153" fmla="*/ 4160081 w 5737264"/>
              <a:gd name="connsiteY153" fmla="*/ 1019908 h 1240971"/>
              <a:gd name="connsiteX154" fmla="*/ 4165105 w 5737264"/>
              <a:gd name="connsiteY154" fmla="*/ 1004835 h 1240971"/>
              <a:gd name="connsiteX155" fmla="*/ 4185202 w 5737264"/>
              <a:gd name="connsiteY155" fmla="*/ 984738 h 1240971"/>
              <a:gd name="connsiteX156" fmla="*/ 4200274 w 5737264"/>
              <a:gd name="connsiteY156" fmla="*/ 979714 h 1240971"/>
              <a:gd name="connsiteX157" fmla="*/ 4235443 w 5737264"/>
              <a:gd name="connsiteY157" fmla="*/ 954593 h 1240971"/>
              <a:gd name="connsiteX158" fmla="*/ 4275637 w 5737264"/>
              <a:gd name="connsiteY158" fmla="*/ 934497 h 1240971"/>
              <a:gd name="connsiteX159" fmla="*/ 4310806 w 5737264"/>
              <a:gd name="connsiteY159" fmla="*/ 914400 h 1240971"/>
              <a:gd name="connsiteX160" fmla="*/ 4325878 w 5737264"/>
              <a:gd name="connsiteY160" fmla="*/ 904352 h 1240971"/>
              <a:gd name="connsiteX161" fmla="*/ 4362094 w 5737264"/>
              <a:gd name="connsiteY161" fmla="*/ 909114 h 1240971"/>
              <a:gd name="connsiteX162" fmla="*/ 4417099 w 5737264"/>
              <a:gd name="connsiteY162" fmla="*/ 946141 h 1240971"/>
              <a:gd name="connsiteX163" fmla="*/ 4462316 w 5737264"/>
              <a:gd name="connsiteY163" fmla="*/ 1006955 h 1240971"/>
              <a:gd name="connsiteX164" fmla="*/ 4531320 w 5737264"/>
              <a:gd name="connsiteY164" fmla="*/ 1037650 h 1240971"/>
              <a:gd name="connsiteX165" fmla="*/ 4597184 w 5737264"/>
              <a:gd name="connsiteY165" fmla="*/ 969666 h 1240971"/>
              <a:gd name="connsiteX166" fmla="*/ 4617281 w 5737264"/>
              <a:gd name="connsiteY166" fmla="*/ 959617 h 1240971"/>
              <a:gd name="connsiteX167" fmla="*/ 4632353 w 5737264"/>
              <a:gd name="connsiteY167" fmla="*/ 944545 h 1240971"/>
              <a:gd name="connsiteX168" fmla="*/ 4652450 w 5737264"/>
              <a:gd name="connsiteY168" fmla="*/ 934497 h 1240971"/>
              <a:gd name="connsiteX169" fmla="*/ 4672547 w 5737264"/>
              <a:gd name="connsiteY169" fmla="*/ 919424 h 1240971"/>
              <a:gd name="connsiteX170" fmla="*/ 4737861 w 5737264"/>
              <a:gd name="connsiteY170" fmla="*/ 884255 h 1240971"/>
              <a:gd name="connsiteX171" fmla="*/ 4762982 w 5737264"/>
              <a:gd name="connsiteY171" fmla="*/ 879231 h 1240971"/>
              <a:gd name="connsiteX172" fmla="*/ 4778054 w 5737264"/>
              <a:gd name="connsiteY172" fmla="*/ 874206 h 1240971"/>
              <a:gd name="connsiteX173" fmla="*/ 4819294 w 5737264"/>
              <a:gd name="connsiteY173" fmla="*/ 873944 h 1240971"/>
              <a:gd name="connsiteX174" fmla="*/ 4877465 w 5737264"/>
              <a:gd name="connsiteY174" fmla="*/ 895638 h 1240971"/>
              <a:gd name="connsiteX175" fmla="*/ 4935347 w 5737264"/>
              <a:gd name="connsiteY175" fmla="*/ 934523 h 1240971"/>
              <a:gd name="connsiteX176" fmla="*/ 4995402 w 5737264"/>
              <a:gd name="connsiteY176" fmla="*/ 1006746 h 1240971"/>
              <a:gd name="connsiteX177" fmla="*/ 5024762 w 5737264"/>
              <a:gd name="connsiteY177" fmla="*/ 1051963 h 1240971"/>
              <a:gd name="connsiteX178" fmla="*/ 5092223 w 5737264"/>
              <a:gd name="connsiteY178" fmla="*/ 1016506 h 1240971"/>
              <a:gd name="connsiteX179" fmla="*/ 5144322 w 5737264"/>
              <a:gd name="connsiteY179" fmla="*/ 948261 h 1240971"/>
              <a:gd name="connsiteX180" fmla="*/ 5189252 w 5737264"/>
              <a:gd name="connsiteY180" fmla="*/ 886112 h 1240971"/>
              <a:gd name="connsiteX181" fmla="*/ 5226279 w 5737264"/>
              <a:gd name="connsiteY181" fmla="*/ 856230 h 1240971"/>
              <a:gd name="connsiteX182" fmla="*/ 5260637 w 5737264"/>
              <a:gd name="connsiteY182" fmla="*/ 822918 h 1240971"/>
              <a:gd name="connsiteX183" fmla="*/ 5295282 w 5737264"/>
              <a:gd name="connsiteY183" fmla="*/ 800440 h 1240971"/>
              <a:gd name="connsiteX184" fmla="*/ 5334430 w 5737264"/>
              <a:gd name="connsiteY184" fmla="*/ 794893 h 1240971"/>
              <a:gd name="connsiteX185" fmla="*/ 5412174 w 5737264"/>
              <a:gd name="connsiteY185" fmla="*/ 824252 h 1240971"/>
              <a:gd name="connsiteX186" fmla="*/ 5431197 w 5737264"/>
              <a:gd name="connsiteY186" fmla="*/ 768699 h 1240971"/>
              <a:gd name="connsiteX187" fmla="*/ 5441246 w 5737264"/>
              <a:gd name="connsiteY187" fmla="*/ 753626 h 1240971"/>
              <a:gd name="connsiteX188" fmla="*/ 5456318 w 5737264"/>
              <a:gd name="connsiteY188" fmla="*/ 708409 h 1240971"/>
              <a:gd name="connsiteX189" fmla="*/ 5466366 w 5737264"/>
              <a:gd name="connsiteY189" fmla="*/ 683288 h 1240971"/>
              <a:gd name="connsiteX190" fmla="*/ 5476415 w 5737264"/>
              <a:gd name="connsiteY190" fmla="*/ 643094 h 1240971"/>
              <a:gd name="connsiteX191" fmla="*/ 5491487 w 5737264"/>
              <a:gd name="connsiteY191" fmla="*/ 617973 h 1240971"/>
              <a:gd name="connsiteX192" fmla="*/ 5506560 w 5737264"/>
              <a:gd name="connsiteY192" fmla="*/ 572756 h 1240971"/>
              <a:gd name="connsiteX193" fmla="*/ 5526656 w 5737264"/>
              <a:gd name="connsiteY193" fmla="*/ 522514 h 1240971"/>
              <a:gd name="connsiteX194" fmla="*/ 5546753 w 5737264"/>
              <a:gd name="connsiteY194" fmla="*/ 467248 h 1240971"/>
              <a:gd name="connsiteX195" fmla="*/ 5556802 w 5737264"/>
              <a:gd name="connsiteY195" fmla="*/ 411982 h 1240971"/>
              <a:gd name="connsiteX196" fmla="*/ 5566850 w 5737264"/>
              <a:gd name="connsiteY196" fmla="*/ 381837 h 1240971"/>
              <a:gd name="connsiteX197" fmla="*/ 5576898 w 5737264"/>
              <a:gd name="connsiteY197" fmla="*/ 356716 h 1240971"/>
              <a:gd name="connsiteX198" fmla="*/ 5596995 w 5737264"/>
              <a:gd name="connsiteY198" fmla="*/ 316523 h 1240971"/>
              <a:gd name="connsiteX199" fmla="*/ 5617092 w 5737264"/>
              <a:gd name="connsiteY199" fmla="*/ 246184 h 1240971"/>
              <a:gd name="connsiteX200" fmla="*/ 5622116 w 5737264"/>
              <a:gd name="connsiteY200" fmla="*/ 226088 h 1240971"/>
              <a:gd name="connsiteX201" fmla="*/ 5632164 w 5737264"/>
              <a:gd name="connsiteY201" fmla="*/ 216039 h 1240971"/>
              <a:gd name="connsiteX202" fmla="*/ 5637188 w 5737264"/>
              <a:gd name="connsiteY202" fmla="*/ 200967 h 1240971"/>
              <a:gd name="connsiteX203" fmla="*/ 5651738 w 5737264"/>
              <a:gd name="connsiteY203" fmla="*/ 190395 h 1240971"/>
              <a:gd name="connsiteX204" fmla="*/ 5673692 w 5737264"/>
              <a:gd name="connsiteY204" fmla="*/ 153892 h 1240971"/>
              <a:gd name="connsiteX205" fmla="*/ 5726602 w 5737264"/>
              <a:gd name="connsiteY205" fmla="*/ 89362 h 1240971"/>
              <a:gd name="connsiteX206" fmla="*/ 5728722 w 5737264"/>
              <a:gd name="connsiteY206" fmla="*/ 42287 h 1240971"/>
              <a:gd name="connsiteX207" fmla="*/ 5634284 w 5737264"/>
              <a:gd name="connsiteY207" fmla="*/ 25357 h 1240971"/>
              <a:gd name="connsiteX208" fmla="*/ 5536940 w 5737264"/>
              <a:gd name="connsiteY208" fmla="*/ 27214 h 1240971"/>
              <a:gd name="connsiteX209" fmla="*/ 5470369 w 5737264"/>
              <a:gd name="connsiteY209" fmla="*/ 39381 h 1240971"/>
              <a:gd name="connsiteX210" fmla="*/ 5379124 w 5737264"/>
              <a:gd name="connsiteY210" fmla="*/ 39644 h 1240971"/>
              <a:gd name="connsiteX211" fmla="*/ 5309282 w 5737264"/>
              <a:gd name="connsiteY211" fmla="*/ 42287 h 1240971"/>
              <a:gd name="connsiteX212" fmla="*/ 5238682 w 5737264"/>
              <a:gd name="connsiteY212" fmla="*/ 54455 h 1240971"/>
              <a:gd name="connsiteX213" fmla="*/ 5108892 w 5737264"/>
              <a:gd name="connsiteY213" fmla="*/ 37524 h 1240971"/>
              <a:gd name="connsiteX214" fmla="*/ 5020026 w 5737264"/>
              <a:gd name="connsiteY214" fmla="*/ 39120 h 1240971"/>
              <a:gd name="connsiteX215" fmla="*/ 4946233 w 5737264"/>
              <a:gd name="connsiteY215" fmla="*/ 41240 h 1240971"/>
              <a:gd name="connsiteX216" fmla="*/ 4823272 w 5737264"/>
              <a:gd name="connsiteY216" fmla="*/ 50242 h 1240971"/>
              <a:gd name="connsiteX217" fmla="*/ 4727577 w 5737264"/>
              <a:gd name="connsiteY217" fmla="*/ 29073 h 1240971"/>
              <a:gd name="connsiteX218" fmla="*/ 4628376 w 5737264"/>
              <a:gd name="connsiteY218" fmla="*/ 41240 h 1240971"/>
              <a:gd name="connsiteX219" fmla="*/ 4565180 w 5737264"/>
              <a:gd name="connsiteY219" fmla="*/ 46264 h 1240971"/>
              <a:gd name="connsiteX220" fmla="*/ 4417596 w 5737264"/>
              <a:gd name="connsiteY220" fmla="*/ 44406 h 1240971"/>
              <a:gd name="connsiteX221" fmla="*/ 4139984 w 5737264"/>
              <a:gd name="connsiteY221" fmla="*/ 60290 h 1240971"/>
              <a:gd name="connsiteX222" fmla="*/ 3918920 w 5737264"/>
              <a:gd name="connsiteY222" fmla="*/ 50242 h 1240971"/>
              <a:gd name="connsiteX223" fmla="*/ 3873703 w 5737264"/>
              <a:gd name="connsiteY223" fmla="*/ 45217 h 1240971"/>
              <a:gd name="connsiteX224" fmla="*/ 3687808 w 5737264"/>
              <a:gd name="connsiteY224" fmla="*/ 40193 h 1240971"/>
              <a:gd name="connsiteX225" fmla="*/ 3662687 w 5737264"/>
              <a:gd name="connsiteY225" fmla="*/ 35169 h 1240971"/>
              <a:gd name="connsiteX226" fmla="*/ 3627518 w 5737264"/>
              <a:gd name="connsiteY226" fmla="*/ 25121 h 1240971"/>
              <a:gd name="connsiteX227" fmla="*/ 3547131 w 5737264"/>
              <a:gd name="connsiteY227" fmla="*/ 20097 h 1240971"/>
              <a:gd name="connsiteX228" fmla="*/ 3310995 w 5737264"/>
              <a:gd name="connsiteY228" fmla="*/ 25121 h 1240971"/>
              <a:gd name="connsiteX229" fmla="*/ 3265777 w 5737264"/>
              <a:gd name="connsiteY229" fmla="*/ 30145 h 1240971"/>
              <a:gd name="connsiteX230" fmla="*/ 3175342 w 5737264"/>
              <a:gd name="connsiteY230" fmla="*/ 35169 h 1240971"/>
              <a:gd name="connsiteX231" fmla="*/ 2582489 w 5737264"/>
              <a:gd name="connsiteY231" fmla="*/ 45217 h 1240971"/>
              <a:gd name="connsiteX232" fmla="*/ 2255918 w 5737264"/>
              <a:gd name="connsiteY232" fmla="*/ 40193 h 1240971"/>
              <a:gd name="connsiteX233" fmla="*/ 1974564 w 5737264"/>
              <a:gd name="connsiteY233" fmla="*/ 30145 h 1240971"/>
              <a:gd name="connsiteX234" fmla="*/ 1944419 w 5737264"/>
              <a:gd name="connsiteY234" fmla="*/ 25121 h 1240971"/>
              <a:gd name="connsiteX235" fmla="*/ 1848960 w 5737264"/>
              <a:gd name="connsiteY235" fmla="*/ 20097 h 1240971"/>
              <a:gd name="connsiteX236" fmla="*/ 1768573 w 5737264"/>
              <a:gd name="connsiteY236" fmla="*/ 10048 h 1240971"/>
              <a:gd name="connsiteX237" fmla="*/ 1502292 w 5737264"/>
              <a:gd name="connsiteY237" fmla="*/ 20097 h 1240971"/>
              <a:gd name="connsiteX238" fmla="*/ 1467122 w 5737264"/>
              <a:gd name="connsiteY238" fmla="*/ 25121 h 1240971"/>
              <a:gd name="connsiteX239" fmla="*/ 1426929 w 5737264"/>
              <a:gd name="connsiteY239" fmla="*/ 30145 h 1240971"/>
              <a:gd name="connsiteX240" fmla="*/ 1341518 w 5737264"/>
              <a:gd name="connsiteY240" fmla="*/ 45217 h 1240971"/>
              <a:gd name="connsiteX241" fmla="*/ 1095333 w 5737264"/>
              <a:gd name="connsiteY241" fmla="*/ 35169 h 1240971"/>
              <a:gd name="connsiteX242" fmla="*/ 979777 w 5737264"/>
              <a:gd name="connsiteY242" fmla="*/ 20097 h 1240971"/>
              <a:gd name="connsiteX243" fmla="*/ 939584 w 5737264"/>
              <a:gd name="connsiteY243" fmla="*/ 10048 h 1240971"/>
              <a:gd name="connsiteX244" fmla="*/ 813980 w 5737264"/>
              <a:gd name="connsiteY244" fmla="*/ 0 h 1240971"/>
              <a:gd name="connsiteX245" fmla="*/ 743641 w 5737264"/>
              <a:gd name="connsiteY245" fmla="*/ 5024 h 1240971"/>
              <a:gd name="connsiteX246" fmla="*/ 582867 w 5737264"/>
              <a:gd name="connsiteY246" fmla="*/ 15072 h 1240971"/>
              <a:gd name="connsiteX247" fmla="*/ 432142 w 5737264"/>
              <a:gd name="connsiteY247" fmla="*/ 5024 h 1240971"/>
              <a:gd name="connsiteX248" fmla="*/ 412046 w 5737264"/>
              <a:gd name="connsiteY248" fmla="*/ 0 h 1240971"/>
              <a:gd name="connsiteX249" fmla="*/ 281417 w 5737264"/>
              <a:gd name="connsiteY249" fmla="*/ 10048 h 1240971"/>
              <a:gd name="connsiteX250" fmla="*/ 261320 w 5737264"/>
              <a:gd name="connsiteY250" fmla="*/ 15072 h 1240971"/>
              <a:gd name="connsiteX251" fmla="*/ 100547 w 5737264"/>
              <a:gd name="connsiteY251" fmla="*/ 20097 h 1240971"/>
              <a:gd name="connsiteX252" fmla="*/ 5087 w 5737264"/>
              <a:gd name="connsiteY252" fmla="*/ 30145 h 1240971"/>
              <a:gd name="connsiteX0" fmla="*/ 5087 w 5737264"/>
              <a:gd name="connsiteY0" fmla="*/ 30145 h 1252962"/>
              <a:gd name="connsiteX1" fmla="*/ 15136 w 5737264"/>
              <a:gd name="connsiteY1" fmla="*/ 115556 h 1252962"/>
              <a:gd name="connsiteX2" fmla="*/ 20160 w 5737264"/>
              <a:gd name="connsiteY2" fmla="*/ 150725 h 1252962"/>
              <a:gd name="connsiteX3" fmla="*/ 25184 w 5737264"/>
              <a:gd name="connsiteY3" fmla="*/ 236136 h 1252962"/>
              <a:gd name="connsiteX4" fmla="*/ 35232 w 5737264"/>
              <a:gd name="connsiteY4" fmla="*/ 311499 h 1252962"/>
              <a:gd name="connsiteX5" fmla="*/ 40256 w 5737264"/>
              <a:gd name="connsiteY5" fmla="*/ 783771 h 1252962"/>
              <a:gd name="connsiteX6" fmla="*/ 45281 w 5737264"/>
              <a:gd name="connsiteY6" fmla="*/ 864158 h 1252962"/>
              <a:gd name="connsiteX7" fmla="*/ 35232 w 5737264"/>
              <a:gd name="connsiteY7" fmla="*/ 1034980 h 1252962"/>
              <a:gd name="connsiteX8" fmla="*/ 25184 w 5737264"/>
              <a:gd name="connsiteY8" fmla="*/ 1100294 h 1252962"/>
              <a:gd name="connsiteX9" fmla="*/ 20160 w 5737264"/>
              <a:gd name="connsiteY9" fmla="*/ 1150536 h 1252962"/>
              <a:gd name="connsiteX10" fmla="*/ 25184 w 5737264"/>
              <a:gd name="connsiteY10" fmla="*/ 1170633 h 1252962"/>
              <a:gd name="connsiteX11" fmla="*/ 35232 w 5737264"/>
              <a:gd name="connsiteY11" fmla="*/ 1160584 h 1252962"/>
              <a:gd name="connsiteX12" fmla="*/ 55329 w 5737264"/>
              <a:gd name="connsiteY12" fmla="*/ 1100294 h 1252962"/>
              <a:gd name="connsiteX13" fmla="*/ 60353 w 5737264"/>
              <a:gd name="connsiteY13" fmla="*/ 1085222 h 1252962"/>
              <a:gd name="connsiteX14" fmla="*/ 70402 w 5737264"/>
              <a:gd name="connsiteY14" fmla="*/ 1075173 h 1252962"/>
              <a:gd name="connsiteX15" fmla="*/ 95522 w 5737264"/>
              <a:gd name="connsiteY15" fmla="*/ 1045028 h 1252962"/>
              <a:gd name="connsiteX16" fmla="*/ 110595 w 5737264"/>
              <a:gd name="connsiteY16" fmla="*/ 1040004 h 1252962"/>
              <a:gd name="connsiteX17" fmla="*/ 135716 w 5737264"/>
              <a:gd name="connsiteY17" fmla="*/ 1019908 h 1252962"/>
              <a:gd name="connsiteX18" fmla="*/ 150788 w 5737264"/>
              <a:gd name="connsiteY18" fmla="*/ 1009859 h 1252962"/>
              <a:gd name="connsiteX19" fmla="*/ 175909 w 5737264"/>
              <a:gd name="connsiteY19" fmla="*/ 994787 h 1252962"/>
              <a:gd name="connsiteX20" fmla="*/ 216103 w 5737264"/>
              <a:gd name="connsiteY20" fmla="*/ 984738 h 1252962"/>
              <a:gd name="connsiteX21" fmla="*/ 286441 w 5737264"/>
              <a:gd name="connsiteY21" fmla="*/ 994787 h 1252962"/>
              <a:gd name="connsiteX22" fmla="*/ 301514 w 5737264"/>
              <a:gd name="connsiteY22" fmla="*/ 1004835 h 1252962"/>
              <a:gd name="connsiteX23" fmla="*/ 321610 w 5737264"/>
              <a:gd name="connsiteY23" fmla="*/ 1034980 h 1252962"/>
              <a:gd name="connsiteX24" fmla="*/ 356780 w 5737264"/>
              <a:gd name="connsiteY24" fmla="*/ 1065125 h 1252962"/>
              <a:gd name="connsiteX25" fmla="*/ 366828 w 5737264"/>
              <a:gd name="connsiteY25" fmla="*/ 1080198 h 1252962"/>
              <a:gd name="connsiteX26" fmla="*/ 381900 w 5737264"/>
              <a:gd name="connsiteY26" fmla="*/ 1085222 h 1252962"/>
              <a:gd name="connsiteX27" fmla="*/ 396973 w 5737264"/>
              <a:gd name="connsiteY27" fmla="*/ 1095270 h 1252962"/>
              <a:gd name="connsiteX28" fmla="*/ 407021 w 5737264"/>
              <a:gd name="connsiteY28" fmla="*/ 1105319 h 1252962"/>
              <a:gd name="connsiteX29" fmla="*/ 422094 w 5737264"/>
              <a:gd name="connsiteY29" fmla="*/ 1110343 h 1252962"/>
              <a:gd name="connsiteX30" fmla="*/ 437166 w 5737264"/>
              <a:gd name="connsiteY30" fmla="*/ 1120391 h 1252962"/>
              <a:gd name="connsiteX31" fmla="*/ 467311 w 5737264"/>
              <a:gd name="connsiteY31" fmla="*/ 1130439 h 1252962"/>
              <a:gd name="connsiteX32" fmla="*/ 522577 w 5737264"/>
              <a:gd name="connsiteY32" fmla="*/ 1115367 h 1252962"/>
              <a:gd name="connsiteX33" fmla="*/ 552722 w 5737264"/>
              <a:gd name="connsiteY33" fmla="*/ 1075173 h 1252962"/>
              <a:gd name="connsiteX34" fmla="*/ 567795 w 5737264"/>
              <a:gd name="connsiteY34" fmla="*/ 1070149 h 1252962"/>
              <a:gd name="connsiteX35" fmla="*/ 582867 w 5737264"/>
              <a:gd name="connsiteY35" fmla="*/ 1060101 h 1252962"/>
              <a:gd name="connsiteX36" fmla="*/ 638133 w 5737264"/>
              <a:gd name="connsiteY36" fmla="*/ 1045028 h 1252962"/>
              <a:gd name="connsiteX37" fmla="*/ 653206 w 5737264"/>
              <a:gd name="connsiteY37" fmla="*/ 1040004 h 1252962"/>
              <a:gd name="connsiteX38" fmla="*/ 693399 w 5737264"/>
              <a:gd name="connsiteY38" fmla="*/ 1045028 h 1252962"/>
              <a:gd name="connsiteX39" fmla="*/ 723544 w 5737264"/>
              <a:gd name="connsiteY39" fmla="*/ 1055077 h 1252962"/>
              <a:gd name="connsiteX40" fmla="*/ 733593 w 5737264"/>
              <a:gd name="connsiteY40" fmla="*/ 1065125 h 1252962"/>
              <a:gd name="connsiteX41" fmla="*/ 768762 w 5737264"/>
              <a:gd name="connsiteY41" fmla="*/ 1080198 h 1252962"/>
              <a:gd name="connsiteX42" fmla="*/ 803931 w 5737264"/>
              <a:gd name="connsiteY42" fmla="*/ 1105319 h 1252962"/>
              <a:gd name="connsiteX43" fmla="*/ 834076 w 5737264"/>
              <a:gd name="connsiteY43" fmla="*/ 1130439 h 1252962"/>
              <a:gd name="connsiteX44" fmla="*/ 869246 w 5737264"/>
              <a:gd name="connsiteY44" fmla="*/ 1140488 h 1252962"/>
              <a:gd name="connsiteX45" fmla="*/ 909439 w 5737264"/>
              <a:gd name="connsiteY45" fmla="*/ 1175657 h 1252962"/>
              <a:gd name="connsiteX46" fmla="*/ 939584 w 5737264"/>
              <a:gd name="connsiteY46" fmla="*/ 1185705 h 1252962"/>
              <a:gd name="connsiteX47" fmla="*/ 979777 w 5737264"/>
              <a:gd name="connsiteY47" fmla="*/ 1180681 h 1252962"/>
              <a:gd name="connsiteX48" fmla="*/ 989826 w 5737264"/>
              <a:gd name="connsiteY48" fmla="*/ 1170633 h 1252962"/>
              <a:gd name="connsiteX49" fmla="*/ 1004898 w 5737264"/>
              <a:gd name="connsiteY49" fmla="*/ 1150536 h 1252962"/>
              <a:gd name="connsiteX50" fmla="*/ 1014947 w 5737264"/>
              <a:gd name="connsiteY50" fmla="*/ 1120391 h 1252962"/>
              <a:gd name="connsiteX51" fmla="*/ 1040067 w 5737264"/>
              <a:gd name="connsiteY51" fmla="*/ 1095270 h 1252962"/>
              <a:gd name="connsiteX52" fmla="*/ 1050116 w 5737264"/>
              <a:gd name="connsiteY52" fmla="*/ 1085222 h 1252962"/>
              <a:gd name="connsiteX53" fmla="*/ 1075237 w 5737264"/>
              <a:gd name="connsiteY53" fmla="*/ 1065125 h 1252962"/>
              <a:gd name="connsiteX54" fmla="*/ 1090309 w 5737264"/>
              <a:gd name="connsiteY54" fmla="*/ 1050053 h 1252962"/>
              <a:gd name="connsiteX55" fmla="*/ 1120454 w 5737264"/>
              <a:gd name="connsiteY55" fmla="*/ 1040004 h 1252962"/>
              <a:gd name="connsiteX56" fmla="*/ 1135527 w 5737264"/>
              <a:gd name="connsiteY56" fmla="*/ 1034980 h 1252962"/>
              <a:gd name="connsiteX57" fmla="*/ 1160648 w 5737264"/>
              <a:gd name="connsiteY57" fmla="*/ 1019908 h 1252962"/>
              <a:gd name="connsiteX58" fmla="*/ 1175720 w 5737264"/>
              <a:gd name="connsiteY58" fmla="*/ 1014883 h 1252962"/>
              <a:gd name="connsiteX59" fmla="*/ 1195817 w 5737264"/>
              <a:gd name="connsiteY59" fmla="*/ 1004835 h 1252962"/>
              <a:gd name="connsiteX60" fmla="*/ 1281228 w 5737264"/>
              <a:gd name="connsiteY60" fmla="*/ 1014883 h 1252962"/>
              <a:gd name="connsiteX61" fmla="*/ 1296300 w 5737264"/>
              <a:gd name="connsiteY61" fmla="*/ 1024932 h 1252962"/>
              <a:gd name="connsiteX62" fmla="*/ 1311373 w 5737264"/>
              <a:gd name="connsiteY62" fmla="*/ 1029956 h 1252962"/>
              <a:gd name="connsiteX63" fmla="*/ 1326446 w 5737264"/>
              <a:gd name="connsiteY63" fmla="*/ 1060101 h 1252962"/>
              <a:gd name="connsiteX64" fmla="*/ 1341518 w 5737264"/>
              <a:gd name="connsiteY64" fmla="*/ 1065125 h 1252962"/>
              <a:gd name="connsiteX65" fmla="*/ 1356591 w 5737264"/>
              <a:gd name="connsiteY65" fmla="*/ 1075173 h 1252962"/>
              <a:gd name="connsiteX66" fmla="*/ 1396784 w 5737264"/>
              <a:gd name="connsiteY66" fmla="*/ 1090246 h 1252962"/>
              <a:gd name="connsiteX67" fmla="*/ 1447026 w 5737264"/>
              <a:gd name="connsiteY67" fmla="*/ 1105319 h 1252962"/>
              <a:gd name="connsiteX68" fmla="*/ 1462098 w 5737264"/>
              <a:gd name="connsiteY68" fmla="*/ 1110343 h 1252962"/>
              <a:gd name="connsiteX69" fmla="*/ 1497267 w 5737264"/>
              <a:gd name="connsiteY69" fmla="*/ 1120391 h 1252962"/>
              <a:gd name="connsiteX70" fmla="*/ 1552533 w 5737264"/>
              <a:gd name="connsiteY70" fmla="*/ 1115367 h 1252962"/>
              <a:gd name="connsiteX71" fmla="*/ 1567606 w 5737264"/>
              <a:gd name="connsiteY71" fmla="*/ 1110343 h 1252962"/>
              <a:gd name="connsiteX72" fmla="*/ 1587703 w 5737264"/>
              <a:gd name="connsiteY72" fmla="*/ 1090246 h 1252962"/>
              <a:gd name="connsiteX73" fmla="*/ 1637944 w 5737264"/>
              <a:gd name="connsiteY73" fmla="*/ 1050053 h 1252962"/>
              <a:gd name="connsiteX74" fmla="*/ 1653017 w 5737264"/>
              <a:gd name="connsiteY74" fmla="*/ 1029956 h 1252962"/>
              <a:gd name="connsiteX75" fmla="*/ 1688186 w 5737264"/>
              <a:gd name="connsiteY75" fmla="*/ 1019908 h 1252962"/>
              <a:gd name="connsiteX76" fmla="*/ 1788670 w 5737264"/>
              <a:gd name="connsiteY76" fmla="*/ 1029956 h 1252962"/>
              <a:gd name="connsiteX77" fmla="*/ 1818815 w 5737264"/>
              <a:gd name="connsiteY77" fmla="*/ 1040004 h 1252962"/>
              <a:gd name="connsiteX78" fmla="*/ 1853984 w 5737264"/>
              <a:gd name="connsiteY78" fmla="*/ 1050053 h 1252962"/>
              <a:gd name="connsiteX79" fmla="*/ 1869056 w 5737264"/>
              <a:gd name="connsiteY79" fmla="*/ 1060101 h 1252962"/>
              <a:gd name="connsiteX80" fmla="*/ 1894177 w 5737264"/>
              <a:gd name="connsiteY80" fmla="*/ 1065125 h 1252962"/>
              <a:gd name="connsiteX81" fmla="*/ 1949443 w 5737264"/>
              <a:gd name="connsiteY81" fmla="*/ 1085222 h 1252962"/>
              <a:gd name="connsiteX82" fmla="*/ 1969540 w 5737264"/>
              <a:gd name="connsiteY82" fmla="*/ 1090246 h 1252962"/>
              <a:gd name="connsiteX83" fmla="*/ 2014758 w 5737264"/>
              <a:gd name="connsiteY83" fmla="*/ 1110343 h 1252962"/>
              <a:gd name="connsiteX84" fmla="*/ 2039878 w 5737264"/>
              <a:gd name="connsiteY84" fmla="*/ 1125415 h 1252962"/>
              <a:gd name="connsiteX85" fmla="*/ 2120265 w 5737264"/>
              <a:gd name="connsiteY85" fmla="*/ 1120391 h 1252962"/>
              <a:gd name="connsiteX86" fmla="*/ 2130314 w 5737264"/>
              <a:gd name="connsiteY86" fmla="*/ 1110343 h 1252962"/>
              <a:gd name="connsiteX87" fmla="*/ 2155435 w 5737264"/>
              <a:gd name="connsiteY87" fmla="*/ 1100294 h 1252962"/>
              <a:gd name="connsiteX88" fmla="*/ 2190604 w 5737264"/>
              <a:gd name="connsiteY88" fmla="*/ 1070149 h 1252962"/>
              <a:gd name="connsiteX89" fmla="*/ 2230797 w 5737264"/>
              <a:gd name="connsiteY89" fmla="*/ 1040004 h 1252962"/>
              <a:gd name="connsiteX90" fmla="*/ 2245870 w 5737264"/>
              <a:gd name="connsiteY90" fmla="*/ 1034980 h 1252962"/>
              <a:gd name="connsiteX91" fmla="*/ 2270991 w 5737264"/>
              <a:gd name="connsiteY91" fmla="*/ 1019908 h 1252962"/>
              <a:gd name="connsiteX92" fmla="*/ 2301136 w 5737264"/>
              <a:gd name="connsiteY92" fmla="*/ 994787 h 1252962"/>
              <a:gd name="connsiteX93" fmla="*/ 2316208 w 5737264"/>
              <a:gd name="connsiteY93" fmla="*/ 989763 h 1252962"/>
              <a:gd name="connsiteX94" fmla="*/ 2396595 w 5737264"/>
              <a:gd name="connsiteY94" fmla="*/ 984738 h 1252962"/>
              <a:gd name="connsiteX95" fmla="*/ 2426740 w 5737264"/>
              <a:gd name="connsiteY95" fmla="*/ 989763 h 1252962"/>
              <a:gd name="connsiteX96" fmla="*/ 2461909 w 5737264"/>
              <a:gd name="connsiteY96" fmla="*/ 1024932 h 1252962"/>
              <a:gd name="connsiteX97" fmla="*/ 2476982 w 5737264"/>
              <a:gd name="connsiteY97" fmla="*/ 1029956 h 1252962"/>
              <a:gd name="connsiteX98" fmla="*/ 2487030 w 5737264"/>
              <a:gd name="connsiteY98" fmla="*/ 1045028 h 1252962"/>
              <a:gd name="connsiteX99" fmla="*/ 2497078 w 5737264"/>
              <a:gd name="connsiteY99" fmla="*/ 1055077 h 1252962"/>
              <a:gd name="connsiteX100" fmla="*/ 2532248 w 5737264"/>
              <a:gd name="connsiteY100" fmla="*/ 1095270 h 1252962"/>
              <a:gd name="connsiteX101" fmla="*/ 2567417 w 5737264"/>
              <a:gd name="connsiteY101" fmla="*/ 1135464 h 1252962"/>
              <a:gd name="connsiteX102" fmla="*/ 2582489 w 5737264"/>
              <a:gd name="connsiteY102" fmla="*/ 1145512 h 1252962"/>
              <a:gd name="connsiteX103" fmla="*/ 2622683 w 5737264"/>
              <a:gd name="connsiteY103" fmla="*/ 1170633 h 1252962"/>
              <a:gd name="connsiteX104" fmla="*/ 2657852 w 5737264"/>
              <a:gd name="connsiteY104" fmla="*/ 1160584 h 1252962"/>
              <a:gd name="connsiteX105" fmla="*/ 2682973 w 5737264"/>
              <a:gd name="connsiteY105" fmla="*/ 1145512 h 1252962"/>
              <a:gd name="connsiteX106" fmla="*/ 2713118 w 5737264"/>
              <a:gd name="connsiteY106" fmla="*/ 1130439 h 1252962"/>
              <a:gd name="connsiteX107" fmla="*/ 2728191 w 5737264"/>
              <a:gd name="connsiteY107" fmla="*/ 1120391 h 1252962"/>
              <a:gd name="connsiteX108" fmla="*/ 2748287 w 5737264"/>
              <a:gd name="connsiteY108" fmla="*/ 1115367 h 1252962"/>
              <a:gd name="connsiteX109" fmla="*/ 2778432 w 5737264"/>
              <a:gd name="connsiteY109" fmla="*/ 1105319 h 1252962"/>
              <a:gd name="connsiteX110" fmla="*/ 2868867 w 5737264"/>
              <a:gd name="connsiteY110" fmla="*/ 1075173 h 1252962"/>
              <a:gd name="connsiteX111" fmla="*/ 2893988 w 5737264"/>
              <a:gd name="connsiteY111" fmla="*/ 1070149 h 1252962"/>
              <a:gd name="connsiteX112" fmla="*/ 2919109 w 5737264"/>
              <a:gd name="connsiteY112" fmla="*/ 1075173 h 1252962"/>
              <a:gd name="connsiteX113" fmla="*/ 2934182 w 5737264"/>
              <a:gd name="connsiteY113" fmla="*/ 1080198 h 1252962"/>
              <a:gd name="connsiteX114" fmla="*/ 2944230 w 5737264"/>
              <a:gd name="connsiteY114" fmla="*/ 1110343 h 1252962"/>
              <a:gd name="connsiteX115" fmla="*/ 2959303 w 5737264"/>
              <a:gd name="connsiteY115" fmla="*/ 1125415 h 1252962"/>
              <a:gd name="connsiteX116" fmla="*/ 2979399 w 5737264"/>
              <a:gd name="connsiteY116" fmla="*/ 1155560 h 1252962"/>
              <a:gd name="connsiteX117" fmla="*/ 2994472 w 5737264"/>
              <a:gd name="connsiteY117" fmla="*/ 1160584 h 1252962"/>
              <a:gd name="connsiteX118" fmla="*/ 3014569 w 5737264"/>
              <a:gd name="connsiteY118" fmla="*/ 1180681 h 1252962"/>
              <a:gd name="connsiteX119" fmla="*/ 3024617 w 5737264"/>
              <a:gd name="connsiteY119" fmla="*/ 1190730 h 1252962"/>
              <a:gd name="connsiteX120" fmla="*/ 3069835 w 5737264"/>
              <a:gd name="connsiteY120" fmla="*/ 1215850 h 1252962"/>
              <a:gd name="connsiteX121" fmla="*/ 3076168 w 5737264"/>
              <a:gd name="connsiteY121" fmla="*/ 1252354 h 1252962"/>
              <a:gd name="connsiteX122" fmla="*/ 3130125 w 5737264"/>
              <a:gd name="connsiteY122" fmla="*/ 1240971 h 1252962"/>
              <a:gd name="connsiteX123" fmla="*/ 3177985 w 5737264"/>
              <a:gd name="connsiteY123" fmla="*/ 1207372 h 1252962"/>
              <a:gd name="connsiteX124" fmla="*/ 3229535 w 5737264"/>
              <a:gd name="connsiteY124" fmla="*/ 1178561 h 1252962"/>
              <a:gd name="connsiteX125" fmla="*/ 3281634 w 5737264"/>
              <a:gd name="connsiteY125" fmla="*/ 1153440 h 1252962"/>
              <a:gd name="connsiteX126" fmla="*/ 3310995 w 5737264"/>
              <a:gd name="connsiteY126" fmla="*/ 1145512 h 1252962"/>
              <a:gd name="connsiteX127" fmla="*/ 3351188 w 5737264"/>
              <a:gd name="connsiteY127" fmla="*/ 1140488 h 1252962"/>
              <a:gd name="connsiteX128" fmla="*/ 3406454 w 5737264"/>
              <a:gd name="connsiteY128" fmla="*/ 1155560 h 1252962"/>
              <a:gd name="connsiteX129" fmla="*/ 3426551 w 5737264"/>
              <a:gd name="connsiteY129" fmla="*/ 1165609 h 1252962"/>
              <a:gd name="connsiteX130" fmla="*/ 3441624 w 5737264"/>
              <a:gd name="connsiteY130" fmla="*/ 1175657 h 1252962"/>
              <a:gd name="connsiteX131" fmla="*/ 3456696 w 5737264"/>
              <a:gd name="connsiteY131" fmla="*/ 1180681 h 1252962"/>
              <a:gd name="connsiteX132" fmla="*/ 3466744 w 5737264"/>
              <a:gd name="connsiteY132" fmla="*/ 1195754 h 1252962"/>
              <a:gd name="connsiteX133" fmla="*/ 3527035 w 5737264"/>
              <a:gd name="connsiteY133" fmla="*/ 1200778 h 1252962"/>
              <a:gd name="connsiteX134" fmla="*/ 3542107 w 5737264"/>
              <a:gd name="connsiteY134" fmla="*/ 1190730 h 1252962"/>
              <a:gd name="connsiteX135" fmla="*/ 3567228 w 5737264"/>
              <a:gd name="connsiteY135" fmla="*/ 1180681 h 1252962"/>
              <a:gd name="connsiteX136" fmla="*/ 3587325 w 5737264"/>
              <a:gd name="connsiteY136" fmla="*/ 1150536 h 1252962"/>
              <a:gd name="connsiteX137" fmla="*/ 3617470 w 5737264"/>
              <a:gd name="connsiteY137" fmla="*/ 1125415 h 1252962"/>
              <a:gd name="connsiteX138" fmla="*/ 3632542 w 5737264"/>
              <a:gd name="connsiteY138" fmla="*/ 1105319 h 1252962"/>
              <a:gd name="connsiteX139" fmla="*/ 3662687 w 5737264"/>
              <a:gd name="connsiteY139" fmla="*/ 1085222 h 1252962"/>
              <a:gd name="connsiteX140" fmla="*/ 3697856 w 5737264"/>
              <a:gd name="connsiteY140" fmla="*/ 1070149 h 1252962"/>
              <a:gd name="connsiteX141" fmla="*/ 3707905 w 5737264"/>
              <a:gd name="connsiteY141" fmla="*/ 1060101 h 1252962"/>
              <a:gd name="connsiteX142" fmla="*/ 3743074 w 5737264"/>
              <a:gd name="connsiteY142" fmla="*/ 1047148 h 1252962"/>
              <a:gd name="connsiteX143" fmla="*/ 3799125 w 5737264"/>
              <a:gd name="connsiteY143" fmla="*/ 1043982 h 1252962"/>
              <a:gd name="connsiteX144" fmla="*/ 3859651 w 5737264"/>
              <a:gd name="connsiteY144" fmla="*/ 1072033 h 1252962"/>
              <a:gd name="connsiteX145" fmla="*/ 3902226 w 5737264"/>
              <a:gd name="connsiteY145" fmla="*/ 1101367 h 1252962"/>
              <a:gd name="connsiteX146" fmla="*/ 3958041 w 5737264"/>
              <a:gd name="connsiteY146" fmla="*/ 1142346 h 1252962"/>
              <a:gd name="connsiteX147" fmla="*/ 4019404 w 5737264"/>
              <a:gd name="connsiteY147" fmla="*/ 1165609 h 1252962"/>
              <a:gd name="connsiteX148" fmla="*/ 4064621 w 5737264"/>
              <a:gd name="connsiteY148" fmla="*/ 1150536 h 1252962"/>
              <a:gd name="connsiteX149" fmla="*/ 4079694 w 5737264"/>
              <a:gd name="connsiteY149" fmla="*/ 1125415 h 1252962"/>
              <a:gd name="connsiteX150" fmla="*/ 4099791 w 5737264"/>
              <a:gd name="connsiteY150" fmla="*/ 1105319 h 1252962"/>
              <a:gd name="connsiteX151" fmla="*/ 4129936 w 5737264"/>
              <a:gd name="connsiteY151" fmla="*/ 1075173 h 1252962"/>
              <a:gd name="connsiteX152" fmla="*/ 4150032 w 5737264"/>
              <a:gd name="connsiteY152" fmla="*/ 1040004 h 1252962"/>
              <a:gd name="connsiteX153" fmla="*/ 4160081 w 5737264"/>
              <a:gd name="connsiteY153" fmla="*/ 1019908 h 1252962"/>
              <a:gd name="connsiteX154" fmla="*/ 4165105 w 5737264"/>
              <a:gd name="connsiteY154" fmla="*/ 1004835 h 1252962"/>
              <a:gd name="connsiteX155" fmla="*/ 4185202 w 5737264"/>
              <a:gd name="connsiteY155" fmla="*/ 984738 h 1252962"/>
              <a:gd name="connsiteX156" fmla="*/ 4200274 w 5737264"/>
              <a:gd name="connsiteY156" fmla="*/ 979714 h 1252962"/>
              <a:gd name="connsiteX157" fmla="*/ 4235443 w 5737264"/>
              <a:gd name="connsiteY157" fmla="*/ 954593 h 1252962"/>
              <a:gd name="connsiteX158" fmla="*/ 4275637 w 5737264"/>
              <a:gd name="connsiteY158" fmla="*/ 934497 h 1252962"/>
              <a:gd name="connsiteX159" fmla="*/ 4310806 w 5737264"/>
              <a:gd name="connsiteY159" fmla="*/ 914400 h 1252962"/>
              <a:gd name="connsiteX160" fmla="*/ 4325878 w 5737264"/>
              <a:gd name="connsiteY160" fmla="*/ 904352 h 1252962"/>
              <a:gd name="connsiteX161" fmla="*/ 4362094 w 5737264"/>
              <a:gd name="connsiteY161" fmla="*/ 909114 h 1252962"/>
              <a:gd name="connsiteX162" fmla="*/ 4417099 w 5737264"/>
              <a:gd name="connsiteY162" fmla="*/ 946141 h 1252962"/>
              <a:gd name="connsiteX163" fmla="*/ 4462316 w 5737264"/>
              <a:gd name="connsiteY163" fmla="*/ 1006955 h 1252962"/>
              <a:gd name="connsiteX164" fmla="*/ 4531320 w 5737264"/>
              <a:gd name="connsiteY164" fmla="*/ 1037650 h 1252962"/>
              <a:gd name="connsiteX165" fmla="*/ 4597184 w 5737264"/>
              <a:gd name="connsiteY165" fmla="*/ 969666 h 1252962"/>
              <a:gd name="connsiteX166" fmla="*/ 4617281 w 5737264"/>
              <a:gd name="connsiteY166" fmla="*/ 959617 h 1252962"/>
              <a:gd name="connsiteX167" fmla="*/ 4632353 w 5737264"/>
              <a:gd name="connsiteY167" fmla="*/ 944545 h 1252962"/>
              <a:gd name="connsiteX168" fmla="*/ 4652450 w 5737264"/>
              <a:gd name="connsiteY168" fmla="*/ 934497 h 1252962"/>
              <a:gd name="connsiteX169" fmla="*/ 4672547 w 5737264"/>
              <a:gd name="connsiteY169" fmla="*/ 919424 h 1252962"/>
              <a:gd name="connsiteX170" fmla="*/ 4737861 w 5737264"/>
              <a:gd name="connsiteY170" fmla="*/ 884255 h 1252962"/>
              <a:gd name="connsiteX171" fmla="*/ 4762982 w 5737264"/>
              <a:gd name="connsiteY171" fmla="*/ 879231 h 1252962"/>
              <a:gd name="connsiteX172" fmla="*/ 4778054 w 5737264"/>
              <a:gd name="connsiteY172" fmla="*/ 874206 h 1252962"/>
              <a:gd name="connsiteX173" fmla="*/ 4819294 w 5737264"/>
              <a:gd name="connsiteY173" fmla="*/ 873944 h 1252962"/>
              <a:gd name="connsiteX174" fmla="*/ 4877465 w 5737264"/>
              <a:gd name="connsiteY174" fmla="*/ 895638 h 1252962"/>
              <a:gd name="connsiteX175" fmla="*/ 4935347 w 5737264"/>
              <a:gd name="connsiteY175" fmla="*/ 934523 h 1252962"/>
              <a:gd name="connsiteX176" fmla="*/ 4995402 w 5737264"/>
              <a:gd name="connsiteY176" fmla="*/ 1006746 h 1252962"/>
              <a:gd name="connsiteX177" fmla="*/ 5024762 w 5737264"/>
              <a:gd name="connsiteY177" fmla="*/ 1051963 h 1252962"/>
              <a:gd name="connsiteX178" fmla="*/ 5092223 w 5737264"/>
              <a:gd name="connsiteY178" fmla="*/ 1016506 h 1252962"/>
              <a:gd name="connsiteX179" fmla="*/ 5144322 w 5737264"/>
              <a:gd name="connsiteY179" fmla="*/ 948261 h 1252962"/>
              <a:gd name="connsiteX180" fmla="*/ 5189252 w 5737264"/>
              <a:gd name="connsiteY180" fmla="*/ 886112 h 1252962"/>
              <a:gd name="connsiteX181" fmla="*/ 5226279 w 5737264"/>
              <a:gd name="connsiteY181" fmla="*/ 856230 h 1252962"/>
              <a:gd name="connsiteX182" fmla="*/ 5260637 w 5737264"/>
              <a:gd name="connsiteY182" fmla="*/ 822918 h 1252962"/>
              <a:gd name="connsiteX183" fmla="*/ 5295282 w 5737264"/>
              <a:gd name="connsiteY183" fmla="*/ 800440 h 1252962"/>
              <a:gd name="connsiteX184" fmla="*/ 5334430 w 5737264"/>
              <a:gd name="connsiteY184" fmla="*/ 794893 h 1252962"/>
              <a:gd name="connsiteX185" fmla="*/ 5412174 w 5737264"/>
              <a:gd name="connsiteY185" fmla="*/ 824252 h 1252962"/>
              <a:gd name="connsiteX186" fmla="*/ 5431197 w 5737264"/>
              <a:gd name="connsiteY186" fmla="*/ 768699 h 1252962"/>
              <a:gd name="connsiteX187" fmla="*/ 5441246 w 5737264"/>
              <a:gd name="connsiteY187" fmla="*/ 753626 h 1252962"/>
              <a:gd name="connsiteX188" fmla="*/ 5456318 w 5737264"/>
              <a:gd name="connsiteY188" fmla="*/ 708409 h 1252962"/>
              <a:gd name="connsiteX189" fmla="*/ 5466366 w 5737264"/>
              <a:gd name="connsiteY189" fmla="*/ 683288 h 1252962"/>
              <a:gd name="connsiteX190" fmla="*/ 5476415 w 5737264"/>
              <a:gd name="connsiteY190" fmla="*/ 643094 h 1252962"/>
              <a:gd name="connsiteX191" fmla="*/ 5491487 w 5737264"/>
              <a:gd name="connsiteY191" fmla="*/ 617973 h 1252962"/>
              <a:gd name="connsiteX192" fmla="*/ 5506560 w 5737264"/>
              <a:gd name="connsiteY192" fmla="*/ 572756 h 1252962"/>
              <a:gd name="connsiteX193" fmla="*/ 5526656 w 5737264"/>
              <a:gd name="connsiteY193" fmla="*/ 522514 h 1252962"/>
              <a:gd name="connsiteX194" fmla="*/ 5546753 w 5737264"/>
              <a:gd name="connsiteY194" fmla="*/ 467248 h 1252962"/>
              <a:gd name="connsiteX195" fmla="*/ 5556802 w 5737264"/>
              <a:gd name="connsiteY195" fmla="*/ 411982 h 1252962"/>
              <a:gd name="connsiteX196" fmla="*/ 5566850 w 5737264"/>
              <a:gd name="connsiteY196" fmla="*/ 381837 h 1252962"/>
              <a:gd name="connsiteX197" fmla="*/ 5576898 w 5737264"/>
              <a:gd name="connsiteY197" fmla="*/ 356716 h 1252962"/>
              <a:gd name="connsiteX198" fmla="*/ 5596995 w 5737264"/>
              <a:gd name="connsiteY198" fmla="*/ 316523 h 1252962"/>
              <a:gd name="connsiteX199" fmla="*/ 5617092 w 5737264"/>
              <a:gd name="connsiteY199" fmla="*/ 246184 h 1252962"/>
              <a:gd name="connsiteX200" fmla="*/ 5622116 w 5737264"/>
              <a:gd name="connsiteY200" fmla="*/ 226088 h 1252962"/>
              <a:gd name="connsiteX201" fmla="*/ 5632164 w 5737264"/>
              <a:gd name="connsiteY201" fmla="*/ 216039 h 1252962"/>
              <a:gd name="connsiteX202" fmla="*/ 5637188 w 5737264"/>
              <a:gd name="connsiteY202" fmla="*/ 200967 h 1252962"/>
              <a:gd name="connsiteX203" fmla="*/ 5651738 w 5737264"/>
              <a:gd name="connsiteY203" fmla="*/ 190395 h 1252962"/>
              <a:gd name="connsiteX204" fmla="*/ 5673692 w 5737264"/>
              <a:gd name="connsiteY204" fmla="*/ 153892 h 1252962"/>
              <a:gd name="connsiteX205" fmla="*/ 5726602 w 5737264"/>
              <a:gd name="connsiteY205" fmla="*/ 89362 h 1252962"/>
              <a:gd name="connsiteX206" fmla="*/ 5728722 w 5737264"/>
              <a:gd name="connsiteY206" fmla="*/ 42287 h 1252962"/>
              <a:gd name="connsiteX207" fmla="*/ 5634284 w 5737264"/>
              <a:gd name="connsiteY207" fmla="*/ 25357 h 1252962"/>
              <a:gd name="connsiteX208" fmla="*/ 5536940 w 5737264"/>
              <a:gd name="connsiteY208" fmla="*/ 27214 h 1252962"/>
              <a:gd name="connsiteX209" fmla="*/ 5470369 w 5737264"/>
              <a:gd name="connsiteY209" fmla="*/ 39381 h 1252962"/>
              <a:gd name="connsiteX210" fmla="*/ 5379124 w 5737264"/>
              <a:gd name="connsiteY210" fmla="*/ 39644 h 1252962"/>
              <a:gd name="connsiteX211" fmla="*/ 5309282 w 5737264"/>
              <a:gd name="connsiteY211" fmla="*/ 42287 h 1252962"/>
              <a:gd name="connsiteX212" fmla="*/ 5238682 w 5737264"/>
              <a:gd name="connsiteY212" fmla="*/ 54455 h 1252962"/>
              <a:gd name="connsiteX213" fmla="*/ 5108892 w 5737264"/>
              <a:gd name="connsiteY213" fmla="*/ 37524 h 1252962"/>
              <a:gd name="connsiteX214" fmla="*/ 5020026 w 5737264"/>
              <a:gd name="connsiteY214" fmla="*/ 39120 h 1252962"/>
              <a:gd name="connsiteX215" fmla="*/ 4946233 w 5737264"/>
              <a:gd name="connsiteY215" fmla="*/ 41240 h 1252962"/>
              <a:gd name="connsiteX216" fmla="*/ 4823272 w 5737264"/>
              <a:gd name="connsiteY216" fmla="*/ 50242 h 1252962"/>
              <a:gd name="connsiteX217" fmla="*/ 4727577 w 5737264"/>
              <a:gd name="connsiteY217" fmla="*/ 29073 h 1252962"/>
              <a:gd name="connsiteX218" fmla="*/ 4628376 w 5737264"/>
              <a:gd name="connsiteY218" fmla="*/ 41240 h 1252962"/>
              <a:gd name="connsiteX219" fmla="*/ 4565180 w 5737264"/>
              <a:gd name="connsiteY219" fmla="*/ 46264 h 1252962"/>
              <a:gd name="connsiteX220" fmla="*/ 4417596 w 5737264"/>
              <a:gd name="connsiteY220" fmla="*/ 44406 h 1252962"/>
              <a:gd name="connsiteX221" fmla="*/ 4139984 w 5737264"/>
              <a:gd name="connsiteY221" fmla="*/ 60290 h 1252962"/>
              <a:gd name="connsiteX222" fmla="*/ 3918920 w 5737264"/>
              <a:gd name="connsiteY222" fmla="*/ 50242 h 1252962"/>
              <a:gd name="connsiteX223" fmla="*/ 3873703 w 5737264"/>
              <a:gd name="connsiteY223" fmla="*/ 45217 h 1252962"/>
              <a:gd name="connsiteX224" fmla="*/ 3687808 w 5737264"/>
              <a:gd name="connsiteY224" fmla="*/ 40193 h 1252962"/>
              <a:gd name="connsiteX225" fmla="*/ 3662687 w 5737264"/>
              <a:gd name="connsiteY225" fmla="*/ 35169 h 1252962"/>
              <a:gd name="connsiteX226" fmla="*/ 3627518 w 5737264"/>
              <a:gd name="connsiteY226" fmla="*/ 25121 h 1252962"/>
              <a:gd name="connsiteX227" fmla="*/ 3547131 w 5737264"/>
              <a:gd name="connsiteY227" fmla="*/ 20097 h 1252962"/>
              <a:gd name="connsiteX228" fmla="*/ 3310995 w 5737264"/>
              <a:gd name="connsiteY228" fmla="*/ 25121 h 1252962"/>
              <a:gd name="connsiteX229" fmla="*/ 3265777 w 5737264"/>
              <a:gd name="connsiteY229" fmla="*/ 30145 h 1252962"/>
              <a:gd name="connsiteX230" fmla="*/ 3175342 w 5737264"/>
              <a:gd name="connsiteY230" fmla="*/ 35169 h 1252962"/>
              <a:gd name="connsiteX231" fmla="*/ 2582489 w 5737264"/>
              <a:gd name="connsiteY231" fmla="*/ 45217 h 1252962"/>
              <a:gd name="connsiteX232" fmla="*/ 2255918 w 5737264"/>
              <a:gd name="connsiteY232" fmla="*/ 40193 h 1252962"/>
              <a:gd name="connsiteX233" fmla="*/ 1974564 w 5737264"/>
              <a:gd name="connsiteY233" fmla="*/ 30145 h 1252962"/>
              <a:gd name="connsiteX234" fmla="*/ 1944419 w 5737264"/>
              <a:gd name="connsiteY234" fmla="*/ 25121 h 1252962"/>
              <a:gd name="connsiteX235" fmla="*/ 1848960 w 5737264"/>
              <a:gd name="connsiteY235" fmla="*/ 20097 h 1252962"/>
              <a:gd name="connsiteX236" fmla="*/ 1768573 w 5737264"/>
              <a:gd name="connsiteY236" fmla="*/ 10048 h 1252962"/>
              <a:gd name="connsiteX237" fmla="*/ 1502292 w 5737264"/>
              <a:gd name="connsiteY237" fmla="*/ 20097 h 1252962"/>
              <a:gd name="connsiteX238" fmla="*/ 1467122 w 5737264"/>
              <a:gd name="connsiteY238" fmla="*/ 25121 h 1252962"/>
              <a:gd name="connsiteX239" fmla="*/ 1426929 w 5737264"/>
              <a:gd name="connsiteY239" fmla="*/ 30145 h 1252962"/>
              <a:gd name="connsiteX240" fmla="*/ 1341518 w 5737264"/>
              <a:gd name="connsiteY240" fmla="*/ 45217 h 1252962"/>
              <a:gd name="connsiteX241" fmla="*/ 1095333 w 5737264"/>
              <a:gd name="connsiteY241" fmla="*/ 35169 h 1252962"/>
              <a:gd name="connsiteX242" fmla="*/ 979777 w 5737264"/>
              <a:gd name="connsiteY242" fmla="*/ 20097 h 1252962"/>
              <a:gd name="connsiteX243" fmla="*/ 939584 w 5737264"/>
              <a:gd name="connsiteY243" fmla="*/ 10048 h 1252962"/>
              <a:gd name="connsiteX244" fmla="*/ 813980 w 5737264"/>
              <a:gd name="connsiteY244" fmla="*/ 0 h 1252962"/>
              <a:gd name="connsiteX245" fmla="*/ 743641 w 5737264"/>
              <a:gd name="connsiteY245" fmla="*/ 5024 h 1252962"/>
              <a:gd name="connsiteX246" fmla="*/ 582867 w 5737264"/>
              <a:gd name="connsiteY246" fmla="*/ 15072 h 1252962"/>
              <a:gd name="connsiteX247" fmla="*/ 432142 w 5737264"/>
              <a:gd name="connsiteY247" fmla="*/ 5024 h 1252962"/>
              <a:gd name="connsiteX248" fmla="*/ 412046 w 5737264"/>
              <a:gd name="connsiteY248" fmla="*/ 0 h 1252962"/>
              <a:gd name="connsiteX249" fmla="*/ 281417 w 5737264"/>
              <a:gd name="connsiteY249" fmla="*/ 10048 h 1252962"/>
              <a:gd name="connsiteX250" fmla="*/ 261320 w 5737264"/>
              <a:gd name="connsiteY250" fmla="*/ 15072 h 1252962"/>
              <a:gd name="connsiteX251" fmla="*/ 100547 w 5737264"/>
              <a:gd name="connsiteY251" fmla="*/ 20097 h 1252962"/>
              <a:gd name="connsiteX252" fmla="*/ 5087 w 5737264"/>
              <a:gd name="connsiteY252" fmla="*/ 30145 h 1252962"/>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34182 w 5737264"/>
              <a:gd name="connsiteY113" fmla="*/ 1080198 h 1252696"/>
              <a:gd name="connsiteX114" fmla="*/ 2944230 w 5737264"/>
              <a:gd name="connsiteY114" fmla="*/ 1110343 h 1252696"/>
              <a:gd name="connsiteX115" fmla="*/ 2959303 w 5737264"/>
              <a:gd name="connsiteY115" fmla="*/ 1125415 h 1252696"/>
              <a:gd name="connsiteX116" fmla="*/ 2979399 w 5737264"/>
              <a:gd name="connsiteY116" fmla="*/ 1155560 h 1252696"/>
              <a:gd name="connsiteX117" fmla="*/ 2994472 w 5737264"/>
              <a:gd name="connsiteY117" fmla="*/ 1160584 h 1252696"/>
              <a:gd name="connsiteX118" fmla="*/ 3014569 w 5737264"/>
              <a:gd name="connsiteY118" fmla="*/ 1180681 h 1252696"/>
              <a:gd name="connsiteX119" fmla="*/ 3024617 w 5737264"/>
              <a:gd name="connsiteY119" fmla="*/ 1190730 h 1252696"/>
              <a:gd name="connsiteX120" fmla="*/ 3038878 w 5737264"/>
              <a:gd name="connsiteY120" fmla="*/ 1222994 h 1252696"/>
              <a:gd name="connsiteX121" fmla="*/ 3076168 w 5737264"/>
              <a:gd name="connsiteY121" fmla="*/ 1252354 h 1252696"/>
              <a:gd name="connsiteX122" fmla="*/ 3130125 w 5737264"/>
              <a:gd name="connsiteY122" fmla="*/ 1240971 h 1252696"/>
              <a:gd name="connsiteX123" fmla="*/ 3177985 w 5737264"/>
              <a:gd name="connsiteY123" fmla="*/ 1207372 h 1252696"/>
              <a:gd name="connsiteX124" fmla="*/ 3229535 w 5737264"/>
              <a:gd name="connsiteY124" fmla="*/ 1178561 h 1252696"/>
              <a:gd name="connsiteX125" fmla="*/ 3281634 w 5737264"/>
              <a:gd name="connsiteY125" fmla="*/ 1153440 h 1252696"/>
              <a:gd name="connsiteX126" fmla="*/ 3310995 w 5737264"/>
              <a:gd name="connsiteY126" fmla="*/ 1145512 h 1252696"/>
              <a:gd name="connsiteX127" fmla="*/ 3351188 w 5737264"/>
              <a:gd name="connsiteY127" fmla="*/ 1140488 h 1252696"/>
              <a:gd name="connsiteX128" fmla="*/ 3406454 w 5737264"/>
              <a:gd name="connsiteY128" fmla="*/ 1155560 h 1252696"/>
              <a:gd name="connsiteX129" fmla="*/ 3426551 w 5737264"/>
              <a:gd name="connsiteY129" fmla="*/ 1165609 h 1252696"/>
              <a:gd name="connsiteX130" fmla="*/ 3441624 w 5737264"/>
              <a:gd name="connsiteY130" fmla="*/ 1175657 h 1252696"/>
              <a:gd name="connsiteX131" fmla="*/ 3456696 w 5737264"/>
              <a:gd name="connsiteY131" fmla="*/ 1180681 h 1252696"/>
              <a:gd name="connsiteX132" fmla="*/ 3466744 w 5737264"/>
              <a:gd name="connsiteY132" fmla="*/ 1195754 h 1252696"/>
              <a:gd name="connsiteX133" fmla="*/ 3527035 w 5737264"/>
              <a:gd name="connsiteY133" fmla="*/ 1200778 h 1252696"/>
              <a:gd name="connsiteX134" fmla="*/ 3542107 w 5737264"/>
              <a:gd name="connsiteY134" fmla="*/ 1190730 h 1252696"/>
              <a:gd name="connsiteX135" fmla="*/ 3567228 w 5737264"/>
              <a:gd name="connsiteY135" fmla="*/ 1180681 h 1252696"/>
              <a:gd name="connsiteX136" fmla="*/ 3587325 w 5737264"/>
              <a:gd name="connsiteY136" fmla="*/ 1150536 h 1252696"/>
              <a:gd name="connsiteX137" fmla="*/ 3617470 w 5737264"/>
              <a:gd name="connsiteY137" fmla="*/ 1125415 h 1252696"/>
              <a:gd name="connsiteX138" fmla="*/ 3632542 w 5737264"/>
              <a:gd name="connsiteY138" fmla="*/ 1105319 h 1252696"/>
              <a:gd name="connsiteX139" fmla="*/ 3662687 w 5737264"/>
              <a:gd name="connsiteY139" fmla="*/ 1085222 h 1252696"/>
              <a:gd name="connsiteX140" fmla="*/ 3697856 w 5737264"/>
              <a:gd name="connsiteY140" fmla="*/ 1070149 h 1252696"/>
              <a:gd name="connsiteX141" fmla="*/ 3707905 w 5737264"/>
              <a:gd name="connsiteY141" fmla="*/ 1060101 h 1252696"/>
              <a:gd name="connsiteX142" fmla="*/ 3743074 w 5737264"/>
              <a:gd name="connsiteY142" fmla="*/ 1047148 h 1252696"/>
              <a:gd name="connsiteX143" fmla="*/ 3799125 w 5737264"/>
              <a:gd name="connsiteY143" fmla="*/ 1043982 h 1252696"/>
              <a:gd name="connsiteX144" fmla="*/ 3859651 w 5737264"/>
              <a:gd name="connsiteY144" fmla="*/ 1072033 h 1252696"/>
              <a:gd name="connsiteX145" fmla="*/ 3902226 w 5737264"/>
              <a:gd name="connsiteY145" fmla="*/ 1101367 h 1252696"/>
              <a:gd name="connsiteX146" fmla="*/ 3958041 w 5737264"/>
              <a:gd name="connsiteY146" fmla="*/ 1142346 h 1252696"/>
              <a:gd name="connsiteX147" fmla="*/ 4019404 w 5737264"/>
              <a:gd name="connsiteY147" fmla="*/ 1165609 h 1252696"/>
              <a:gd name="connsiteX148" fmla="*/ 4064621 w 5737264"/>
              <a:gd name="connsiteY148" fmla="*/ 1150536 h 1252696"/>
              <a:gd name="connsiteX149" fmla="*/ 4079694 w 5737264"/>
              <a:gd name="connsiteY149" fmla="*/ 1125415 h 1252696"/>
              <a:gd name="connsiteX150" fmla="*/ 4099791 w 5737264"/>
              <a:gd name="connsiteY150" fmla="*/ 1105319 h 1252696"/>
              <a:gd name="connsiteX151" fmla="*/ 4129936 w 5737264"/>
              <a:gd name="connsiteY151" fmla="*/ 1075173 h 1252696"/>
              <a:gd name="connsiteX152" fmla="*/ 4150032 w 5737264"/>
              <a:gd name="connsiteY152" fmla="*/ 1040004 h 1252696"/>
              <a:gd name="connsiteX153" fmla="*/ 4160081 w 5737264"/>
              <a:gd name="connsiteY153" fmla="*/ 1019908 h 1252696"/>
              <a:gd name="connsiteX154" fmla="*/ 4165105 w 5737264"/>
              <a:gd name="connsiteY154" fmla="*/ 1004835 h 1252696"/>
              <a:gd name="connsiteX155" fmla="*/ 4185202 w 5737264"/>
              <a:gd name="connsiteY155" fmla="*/ 984738 h 1252696"/>
              <a:gd name="connsiteX156" fmla="*/ 4200274 w 5737264"/>
              <a:gd name="connsiteY156" fmla="*/ 979714 h 1252696"/>
              <a:gd name="connsiteX157" fmla="*/ 4235443 w 5737264"/>
              <a:gd name="connsiteY157" fmla="*/ 954593 h 1252696"/>
              <a:gd name="connsiteX158" fmla="*/ 4275637 w 5737264"/>
              <a:gd name="connsiteY158" fmla="*/ 934497 h 1252696"/>
              <a:gd name="connsiteX159" fmla="*/ 4310806 w 5737264"/>
              <a:gd name="connsiteY159" fmla="*/ 914400 h 1252696"/>
              <a:gd name="connsiteX160" fmla="*/ 4325878 w 5737264"/>
              <a:gd name="connsiteY160" fmla="*/ 904352 h 1252696"/>
              <a:gd name="connsiteX161" fmla="*/ 4362094 w 5737264"/>
              <a:gd name="connsiteY161" fmla="*/ 909114 h 1252696"/>
              <a:gd name="connsiteX162" fmla="*/ 4417099 w 5737264"/>
              <a:gd name="connsiteY162" fmla="*/ 946141 h 1252696"/>
              <a:gd name="connsiteX163" fmla="*/ 4462316 w 5737264"/>
              <a:gd name="connsiteY163" fmla="*/ 1006955 h 1252696"/>
              <a:gd name="connsiteX164" fmla="*/ 4531320 w 5737264"/>
              <a:gd name="connsiteY164" fmla="*/ 1037650 h 1252696"/>
              <a:gd name="connsiteX165" fmla="*/ 4597184 w 5737264"/>
              <a:gd name="connsiteY165" fmla="*/ 969666 h 1252696"/>
              <a:gd name="connsiteX166" fmla="*/ 4617281 w 5737264"/>
              <a:gd name="connsiteY166" fmla="*/ 959617 h 1252696"/>
              <a:gd name="connsiteX167" fmla="*/ 4632353 w 5737264"/>
              <a:gd name="connsiteY167" fmla="*/ 944545 h 1252696"/>
              <a:gd name="connsiteX168" fmla="*/ 4652450 w 5737264"/>
              <a:gd name="connsiteY168" fmla="*/ 934497 h 1252696"/>
              <a:gd name="connsiteX169" fmla="*/ 4672547 w 5737264"/>
              <a:gd name="connsiteY169" fmla="*/ 919424 h 1252696"/>
              <a:gd name="connsiteX170" fmla="*/ 4737861 w 5737264"/>
              <a:gd name="connsiteY170" fmla="*/ 884255 h 1252696"/>
              <a:gd name="connsiteX171" fmla="*/ 4762982 w 5737264"/>
              <a:gd name="connsiteY171" fmla="*/ 879231 h 1252696"/>
              <a:gd name="connsiteX172" fmla="*/ 4778054 w 5737264"/>
              <a:gd name="connsiteY172" fmla="*/ 874206 h 1252696"/>
              <a:gd name="connsiteX173" fmla="*/ 4819294 w 5737264"/>
              <a:gd name="connsiteY173" fmla="*/ 873944 h 1252696"/>
              <a:gd name="connsiteX174" fmla="*/ 4877465 w 5737264"/>
              <a:gd name="connsiteY174" fmla="*/ 895638 h 1252696"/>
              <a:gd name="connsiteX175" fmla="*/ 4935347 w 5737264"/>
              <a:gd name="connsiteY175" fmla="*/ 934523 h 1252696"/>
              <a:gd name="connsiteX176" fmla="*/ 4995402 w 5737264"/>
              <a:gd name="connsiteY176" fmla="*/ 1006746 h 1252696"/>
              <a:gd name="connsiteX177" fmla="*/ 5024762 w 5737264"/>
              <a:gd name="connsiteY177" fmla="*/ 1051963 h 1252696"/>
              <a:gd name="connsiteX178" fmla="*/ 5092223 w 5737264"/>
              <a:gd name="connsiteY178" fmla="*/ 1016506 h 1252696"/>
              <a:gd name="connsiteX179" fmla="*/ 5144322 w 5737264"/>
              <a:gd name="connsiteY179" fmla="*/ 948261 h 1252696"/>
              <a:gd name="connsiteX180" fmla="*/ 5189252 w 5737264"/>
              <a:gd name="connsiteY180" fmla="*/ 886112 h 1252696"/>
              <a:gd name="connsiteX181" fmla="*/ 5226279 w 5737264"/>
              <a:gd name="connsiteY181" fmla="*/ 856230 h 1252696"/>
              <a:gd name="connsiteX182" fmla="*/ 5260637 w 5737264"/>
              <a:gd name="connsiteY182" fmla="*/ 822918 h 1252696"/>
              <a:gd name="connsiteX183" fmla="*/ 5295282 w 5737264"/>
              <a:gd name="connsiteY183" fmla="*/ 800440 h 1252696"/>
              <a:gd name="connsiteX184" fmla="*/ 5334430 w 5737264"/>
              <a:gd name="connsiteY184" fmla="*/ 794893 h 1252696"/>
              <a:gd name="connsiteX185" fmla="*/ 5412174 w 5737264"/>
              <a:gd name="connsiteY185" fmla="*/ 824252 h 1252696"/>
              <a:gd name="connsiteX186" fmla="*/ 5431197 w 5737264"/>
              <a:gd name="connsiteY186" fmla="*/ 768699 h 1252696"/>
              <a:gd name="connsiteX187" fmla="*/ 5441246 w 5737264"/>
              <a:gd name="connsiteY187" fmla="*/ 753626 h 1252696"/>
              <a:gd name="connsiteX188" fmla="*/ 5456318 w 5737264"/>
              <a:gd name="connsiteY188" fmla="*/ 708409 h 1252696"/>
              <a:gd name="connsiteX189" fmla="*/ 5466366 w 5737264"/>
              <a:gd name="connsiteY189" fmla="*/ 683288 h 1252696"/>
              <a:gd name="connsiteX190" fmla="*/ 5476415 w 5737264"/>
              <a:gd name="connsiteY190" fmla="*/ 643094 h 1252696"/>
              <a:gd name="connsiteX191" fmla="*/ 5491487 w 5737264"/>
              <a:gd name="connsiteY191" fmla="*/ 617973 h 1252696"/>
              <a:gd name="connsiteX192" fmla="*/ 5506560 w 5737264"/>
              <a:gd name="connsiteY192" fmla="*/ 572756 h 1252696"/>
              <a:gd name="connsiteX193" fmla="*/ 5526656 w 5737264"/>
              <a:gd name="connsiteY193" fmla="*/ 522514 h 1252696"/>
              <a:gd name="connsiteX194" fmla="*/ 5546753 w 5737264"/>
              <a:gd name="connsiteY194" fmla="*/ 467248 h 1252696"/>
              <a:gd name="connsiteX195" fmla="*/ 5556802 w 5737264"/>
              <a:gd name="connsiteY195" fmla="*/ 411982 h 1252696"/>
              <a:gd name="connsiteX196" fmla="*/ 5566850 w 5737264"/>
              <a:gd name="connsiteY196" fmla="*/ 381837 h 1252696"/>
              <a:gd name="connsiteX197" fmla="*/ 5576898 w 5737264"/>
              <a:gd name="connsiteY197" fmla="*/ 356716 h 1252696"/>
              <a:gd name="connsiteX198" fmla="*/ 5596995 w 5737264"/>
              <a:gd name="connsiteY198" fmla="*/ 316523 h 1252696"/>
              <a:gd name="connsiteX199" fmla="*/ 5617092 w 5737264"/>
              <a:gd name="connsiteY199" fmla="*/ 246184 h 1252696"/>
              <a:gd name="connsiteX200" fmla="*/ 5622116 w 5737264"/>
              <a:gd name="connsiteY200" fmla="*/ 226088 h 1252696"/>
              <a:gd name="connsiteX201" fmla="*/ 5632164 w 5737264"/>
              <a:gd name="connsiteY201" fmla="*/ 216039 h 1252696"/>
              <a:gd name="connsiteX202" fmla="*/ 5637188 w 5737264"/>
              <a:gd name="connsiteY202" fmla="*/ 200967 h 1252696"/>
              <a:gd name="connsiteX203" fmla="*/ 5651738 w 5737264"/>
              <a:gd name="connsiteY203" fmla="*/ 190395 h 1252696"/>
              <a:gd name="connsiteX204" fmla="*/ 5673692 w 5737264"/>
              <a:gd name="connsiteY204" fmla="*/ 153892 h 1252696"/>
              <a:gd name="connsiteX205" fmla="*/ 5726602 w 5737264"/>
              <a:gd name="connsiteY205" fmla="*/ 89362 h 1252696"/>
              <a:gd name="connsiteX206" fmla="*/ 5728722 w 5737264"/>
              <a:gd name="connsiteY206" fmla="*/ 42287 h 1252696"/>
              <a:gd name="connsiteX207" fmla="*/ 5634284 w 5737264"/>
              <a:gd name="connsiteY207" fmla="*/ 25357 h 1252696"/>
              <a:gd name="connsiteX208" fmla="*/ 5536940 w 5737264"/>
              <a:gd name="connsiteY208" fmla="*/ 27214 h 1252696"/>
              <a:gd name="connsiteX209" fmla="*/ 5470369 w 5737264"/>
              <a:gd name="connsiteY209" fmla="*/ 39381 h 1252696"/>
              <a:gd name="connsiteX210" fmla="*/ 5379124 w 5737264"/>
              <a:gd name="connsiteY210" fmla="*/ 39644 h 1252696"/>
              <a:gd name="connsiteX211" fmla="*/ 5309282 w 5737264"/>
              <a:gd name="connsiteY211" fmla="*/ 42287 h 1252696"/>
              <a:gd name="connsiteX212" fmla="*/ 5238682 w 5737264"/>
              <a:gd name="connsiteY212" fmla="*/ 54455 h 1252696"/>
              <a:gd name="connsiteX213" fmla="*/ 5108892 w 5737264"/>
              <a:gd name="connsiteY213" fmla="*/ 37524 h 1252696"/>
              <a:gd name="connsiteX214" fmla="*/ 5020026 w 5737264"/>
              <a:gd name="connsiteY214" fmla="*/ 39120 h 1252696"/>
              <a:gd name="connsiteX215" fmla="*/ 4946233 w 5737264"/>
              <a:gd name="connsiteY215" fmla="*/ 41240 h 1252696"/>
              <a:gd name="connsiteX216" fmla="*/ 4823272 w 5737264"/>
              <a:gd name="connsiteY216" fmla="*/ 50242 h 1252696"/>
              <a:gd name="connsiteX217" fmla="*/ 4727577 w 5737264"/>
              <a:gd name="connsiteY217" fmla="*/ 29073 h 1252696"/>
              <a:gd name="connsiteX218" fmla="*/ 4628376 w 5737264"/>
              <a:gd name="connsiteY218" fmla="*/ 41240 h 1252696"/>
              <a:gd name="connsiteX219" fmla="*/ 4565180 w 5737264"/>
              <a:gd name="connsiteY219" fmla="*/ 46264 h 1252696"/>
              <a:gd name="connsiteX220" fmla="*/ 4417596 w 5737264"/>
              <a:gd name="connsiteY220" fmla="*/ 44406 h 1252696"/>
              <a:gd name="connsiteX221" fmla="*/ 4139984 w 5737264"/>
              <a:gd name="connsiteY221" fmla="*/ 60290 h 1252696"/>
              <a:gd name="connsiteX222" fmla="*/ 3918920 w 5737264"/>
              <a:gd name="connsiteY222" fmla="*/ 50242 h 1252696"/>
              <a:gd name="connsiteX223" fmla="*/ 3873703 w 5737264"/>
              <a:gd name="connsiteY223" fmla="*/ 45217 h 1252696"/>
              <a:gd name="connsiteX224" fmla="*/ 3687808 w 5737264"/>
              <a:gd name="connsiteY224" fmla="*/ 40193 h 1252696"/>
              <a:gd name="connsiteX225" fmla="*/ 3662687 w 5737264"/>
              <a:gd name="connsiteY225" fmla="*/ 35169 h 1252696"/>
              <a:gd name="connsiteX226" fmla="*/ 3627518 w 5737264"/>
              <a:gd name="connsiteY226" fmla="*/ 25121 h 1252696"/>
              <a:gd name="connsiteX227" fmla="*/ 3547131 w 5737264"/>
              <a:gd name="connsiteY227" fmla="*/ 20097 h 1252696"/>
              <a:gd name="connsiteX228" fmla="*/ 3310995 w 5737264"/>
              <a:gd name="connsiteY228" fmla="*/ 25121 h 1252696"/>
              <a:gd name="connsiteX229" fmla="*/ 3265777 w 5737264"/>
              <a:gd name="connsiteY229" fmla="*/ 30145 h 1252696"/>
              <a:gd name="connsiteX230" fmla="*/ 3175342 w 5737264"/>
              <a:gd name="connsiteY230" fmla="*/ 35169 h 1252696"/>
              <a:gd name="connsiteX231" fmla="*/ 2582489 w 5737264"/>
              <a:gd name="connsiteY231" fmla="*/ 45217 h 1252696"/>
              <a:gd name="connsiteX232" fmla="*/ 2255918 w 5737264"/>
              <a:gd name="connsiteY232" fmla="*/ 40193 h 1252696"/>
              <a:gd name="connsiteX233" fmla="*/ 1974564 w 5737264"/>
              <a:gd name="connsiteY233" fmla="*/ 30145 h 1252696"/>
              <a:gd name="connsiteX234" fmla="*/ 1944419 w 5737264"/>
              <a:gd name="connsiteY234" fmla="*/ 25121 h 1252696"/>
              <a:gd name="connsiteX235" fmla="*/ 1848960 w 5737264"/>
              <a:gd name="connsiteY235" fmla="*/ 20097 h 1252696"/>
              <a:gd name="connsiteX236" fmla="*/ 1768573 w 5737264"/>
              <a:gd name="connsiteY236" fmla="*/ 10048 h 1252696"/>
              <a:gd name="connsiteX237" fmla="*/ 1502292 w 5737264"/>
              <a:gd name="connsiteY237" fmla="*/ 20097 h 1252696"/>
              <a:gd name="connsiteX238" fmla="*/ 1467122 w 5737264"/>
              <a:gd name="connsiteY238" fmla="*/ 25121 h 1252696"/>
              <a:gd name="connsiteX239" fmla="*/ 1426929 w 5737264"/>
              <a:gd name="connsiteY239" fmla="*/ 30145 h 1252696"/>
              <a:gd name="connsiteX240" fmla="*/ 1341518 w 5737264"/>
              <a:gd name="connsiteY240" fmla="*/ 45217 h 1252696"/>
              <a:gd name="connsiteX241" fmla="*/ 1095333 w 5737264"/>
              <a:gd name="connsiteY241" fmla="*/ 35169 h 1252696"/>
              <a:gd name="connsiteX242" fmla="*/ 979777 w 5737264"/>
              <a:gd name="connsiteY242" fmla="*/ 20097 h 1252696"/>
              <a:gd name="connsiteX243" fmla="*/ 939584 w 5737264"/>
              <a:gd name="connsiteY243" fmla="*/ 10048 h 1252696"/>
              <a:gd name="connsiteX244" fmla="*/ 813980 w 5737264"/>
              <a:gd name="connsiteY244" fmla="*/ 0 h 1252696"/>
              <a:gd name="connsiteX245" fmla="*/ 743641 w 5737264"/>
              <a:gd name="connsiteY245" fmla="*/ 5024 h 1252696"/>
              <a:gd name="connsiteX246" fmla="*/ 582867 w 5737264"/>
              <a:gd name="connsiteY246" fmla="*/ 15072 h 1252696"/>
              <a:gd name="connsiteX247" fmla="*/ 432142 w 5737264"/>
              <a:gd name="connsiteY247" fmla="*/ 5024 h 1252696"/>
              <a:gd name="connsiteX248" fmla="*/ 412046 w 5737264"/>
              <a:gd name="connsiteY248" fmla="*/ 0 h 1252696"/>
              <a:gd name="connsiteX249" fmla="*/ 281417 w 5737264"/>
              <a:gd name="connsiteY249" fmla="*/ 10048 h 1252696"/>
              <a:gd name="connsiteX250" fmla="*/ 261320 w 5737264"/>
              <a:gd name="connsiteY250" fmla="*/ 15072 h 1252696"/>
              <a:gd name="connsiteX251" fmla="*/ 100547 w 5737264"/>
              <a:gd name="connsiteY251" fmla="*/ 20097 h 1252696"/>
              <a:gd name="connsiteX252" fmla="*/ 5087 w 5737264"/>
              <a:gd name="connsiteY252"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44230 w 5737264"/>
              <a:gd name="connsiteY113" fmla="*/ 1110343 h 1252696"/>
              <a:gd name="connsiteX114" fmla="*/ 2959303 w 5737264"/>
              <a:gd name="connsiteY114" fmla="*/ 1125415 h 1252696"/>
              <a:gd name="connsiteX115" fmla="*/ 2979399 w 5737264"/>
              <a:gd name="connsiteY115" fmla="*/ 1155560 h 1252696"/>
              <a:gd name="connsiteX116" fmla="*/ 2994472 w 5737264"/>
              <a:gd name="connsiteY116" fmla="*/ 1160584 h 1252696"/>
              <a:gd name="connsiteX117" fmla="*/ 3014569 w 5737264"/>
              <a:gd name="connsiteY117" fmla="*/ 1180681 h 1252696"/>
              <a:gd name="connsiteX118" fmla="*/ 3024617 w 5737264"/>
              <a:gd name="connsiteY118" fmla="*/ 1190730 h 1252696"/>
              <a:gd name="connsiteX119" fmla="*/ 3038878 w 5737264"/>
              <a:gd name="connsiteY119" fmla="*/ 1222994 h 1252696"/>
              <a:gd name="connsiteX120" fmla="*/ 3076168 w 5737264"/>
              <a:gd name="connsiteY120" fmla="*/ 1252354 h 1252696"/>
              <a:gd name="connsiteX121" fmla="*/ 3130125 w 5737264"/>
              <a:gd name="connsiteY121" fmla="*/ 1240971 h 1252696"/>
              <a:gd name="connsiteX122" fmla="*/ 3177985 w 5737264"/>
              <a:gd name="connsiteY122" fmla="*/ 1207372 h 1252696"/>
              <a:gd name="connsiteX123" fmla="*/ 3229535 w 5737264"/>
              <a:gd name="connsiteY123" fmla="*/ 1178561 h 1252696"/>
              <a:gd name="connsiteX124" fmla="*/ 3281634 w 5737264"/>
              <a:gd name="connsiteY124" fmla="*/ 1153440 h 1252696"/>
              <a:gd name="connsiteX125" fmla="*/ 3310995 w 5737264"/>
              <a:gd name="connsiteY125" fmla="*/ 1145512 h 1252696"/>
              <a:gd name="connsiteX126" fmla="*/ 3351188 w 5737264"/>
              <a:gd name="connsiteY126" fmla="*/ 1140488 h 1252696"/>
              <a:gd name="connsiteX127" fmla="*/ 3406454 w 5737264"/>
              <a:gd name="connsiteY127" fmla="*/ 1155560 h 1252696"/>
              <a:gd name="connsiteX128" fmla="*/ 3426551 w 5737264"/>
              <a:gd name="connsiteY128" fmla="*/ 1165609 h 1252696"/>
              <a:gd name="connsiteX129" fmla="*/ 3441624 w 5737264"/>
              <a:gd name="connsiteY129" fmla="*/ 1175657 h 1252696"/>
              <a:gd name="connsiteX130" fmla="*/ 3456696 w 5737264"/>
              <a:gd name="connsiteY130" fmla="*/ 1180681 h 1252696"/>
              <a:gd name="connsiteX131" fmla="*/ 3466744 w 5737264"/>
              <a:gd name="connsiteY131" fmla="*/ 1195754 h 1252696"/>
              <a:gd name="connsiteX132" fmla="*/ 3527035 w 5737264"/>
              <a:gd name="connsiteY132" fmla="*/ 1200778 h 1252696"/>
              <a:gd name="connsiteX133" fmla="*/ 3542107 w 5737264"/>
              <a:gd name="connsiteY133" fmla="*/ 1190730 h 1252696"/>
              <a:gd name="connsiteX134" fmla="*/ 3567228 w 5737264"/>
              <a:gd name="connsiteY134" fmla="*/ 1180681 h 1252696"/>
              <a:gd name="connsiteX135" fmla="*/ 3587325 w 5737264"/>
              <a:gd name="connsiteY135" fmla="*/ 1150536 h 1252696"/>
              <a:gd name="connsiteX136" fmla="*/ 3617470 w 5737264"/>
              <a:gd name="connsiteY136" fmla="*/ 1125415 h 1252696"/>
              <a:gd name="connsiteX137" fmla="*/ 3632542 w 5737264"/>
              <a:gd name="connsiteY137" fmla="*/ 1105319 h 1252696"/>
              <a:gd name="connsiteX138" fmla="*/ 3662687 w 5737264"/>
              <a:gd name="connsiteY138" fmla="*/ 1085222 h 1252696"/>
              <a:gd name="connsiteX139" fmla="*/ 3697856 w 5737264"/>
              <a:gd name="connsiteY139" fmla="*/ 1070149 h 1252696"/>
              <a:gd name="connsiteX140" fmla="*/ 3707905 w 5737264"/>
              <a:gd name="connsiteY140" fmla="*/ 1060101 h 1252696"/>
              <a:gd name="connsiteX141" fmla="*/ 3743074 w 5737264"/>
              <a:gd name="connsiteY141" fmla="*/ 1047148 h 1252696"/>
              <a:gd name="connsiteX142" fmla="*/ 3799125 w 5737264"/>
              <a:gd name="connsiteY142" fmla="*/ 1043982 h 1252696"/>
              <a:gd name="connsiteX143" fmla="*/ 3859651 w 5737264"/>
              <a:gd name="connsiteY143" fmla="*/ 1072033 h 1252696"/>
              <a:gd name="connsiteX144" fmla="*/ 3902226 w 5737264"/>
              <a:gd name="connsiteY144" fmla="*/ 1101367 h 1252696"/>
              <a:gd name="connsiteX145" fmla="*/ 3958041 w 5737264"/>
              <a:gd name="connsiteY145" fmla="*/ 1142346 h 1252696"/>
              <a:gd name="connsiteX146" fmla="*/ 4019404 w 5737264"/>
              <a:gd name="connsiteY146" fmla="*/ 1165609 h 1252696"/>
              <a:gd name="connsiteX147" fmla="*/ 4064621 w 5737264"/>
              <a:gd name="connsiteY147" fmla="*/ 1150536 h 1252696"/>
              <a:gd name="connsiteX148" fmla="*/ 4079694 w 5737264"/>
              <a:gd name="connsiteY148" fmla="*/ 1125415 h 1252696"/>
              <a:gd name="connsiteX149" fmla="*/ 4099791 w 5737264"/>
              <a:gd name="connsiteY149" fmla="*/ 1105319 h 1252696"/>
              <a:gd name="connsiteX150" fmla="*/ 4129936 w 5737264"/>
              <a:gd name="connsiteY150" fmla="*/ 1075173 h 1252696"/>
              <a:gd name="connsiteX151" fmla="*/ 4150032 w 5737264"/>
              <a:gd name="connsiteY151" fmla="*/ 1040004 h 1252696"/>
              <a:gd name="connsiteX152" fmla="*/ 4160081 w 5737264"/>
              <a:gd name="connsiteY152" fmla="*/ 1019908 h 1252696"/>
              <a:gd name="connsiteX153" fmla="*/ 4165105 w 5737264"/>
              <a:gd name="connsiteY153" fmla="*/ 1004835 h 1252696"/>
              <a:gd name="connsiteX154" fmla="*/ 4185202 w 5737264"/>
              <a:gd name="connsiteY154" fmla="*/ 984738 h 1252696"/>
              <a:gd name="connsiteX155" fmla="*/ 4200274 w 5737264"/>
              <a:gd name="connsiteY155" fmla="*/ 979714 h 1252696"/>
              <a:gd name="connsiteX156" fmla="*/ 4235443 w 5737264"/>
              <a:gd name="connsiteY156" fmla="*/ 954593 h 1252696"/>
              <a:gd name="connsiteX157" fmla="*/ 4275637 w 5737264"/>
              <a:gd name="connsiteY157" fmla="*/ 934497 h 1252696"/>
              <a:gd name="connsiteX158" fmla="*/ 4310806 w 5737264"/>
              <a:gd name="connsiteY158" fmla="*/ 914400 h 1252696"/>
              <a:gd name="connsiteX159" fmla="*/ 4325878 w 5737264"/>
              <a:gd name="connsiteY159" fmla="*/ 904352 h 1252696"/>
              <a:gd name="connsiteX160" fmla="*/ 4362094 w 5737264"/>
              <a:gd name="connsiteY160" fmla="*/ 909114 h 1252696"/>
              <a:gd name="connsiteX161" fmla="*/ 4417099 w 5737264"/>
              <a:gd name="connsiteY161" fmla="*/ 946141 h 1252696"/>
              <a:gd name="connsiteX162" fmla="*/ 4462316 w 5737264"/>
              <a:gd name="connsiteY162" fmla="*/ 1006955 h 1252696"/>
              <a:gd name="connsiteX163" fmla="*/ 4531320 w 5737264"/>
              <a:gd name="connsiteY163" fmla="*/ 1037650 h 1252696"/>
              <a:gd name="connsiteX164" fmla="*/ 4597184 w 5737264"/>
              <a:gd name="connsiteY164" fmla="*/ 969666 h 1252696"/>
              <a:gd name="connsiteX165" fmla="*/ 4617281 w 5737264"/>
              <a:gd name="connsiteY165" fmla="*/ 959617 h 1252696"/>
              <a:gd name="connsiteX166" fmla="*/ 4632353 w 5737264"/>
              <a:gd name="connsiteY166" fmla="*/ 944545 h 1252696"/>
              <a:gd name="connsiteX167" fmla="*/ 4652450 w 5737264"/>
              <a:gd name="connsiteY167" fmla="*/ 934497 h 1252696"/>
              <a:gd name="connsiteX168" fmla="*/ 4672547 w 5737264"/>
              <a:gd name="connsiteY168" fmla="*/ 919424 h 1252696"/>
              <a:gd name="connsiteX169" fmla="*/ 4737861 w 5737264"/>
              <a:gd name="connsiteY169" fmla="*/ 884255 h 1252696"/>
              <a:gd name="connsiteX170" fmla="*/ 4762982 w 5737264"/>
              <a:gd name="connsiteY170" fmla="*/ 879231 h 1252696"/>
              <a:gd name="connsiteX171" fmla="*/ 4778054 w 5737264"/>
              <a:gd name="connsiteY171" fmla="*/ 874206 h 1252696"/>
              <a:gd name="connsiteX172" fmla="*/ 4819294 w 5737264"/>
              <a:gd name="connsiteY172" fmla="*/ 873944 h 1252696"/>
              <a:gd name="connsiteX173" fmla="*/ 4877465 w 5737264"/>
              <a:gd name="connsiteY173" fmla="*/ 895638 h 1252696"/>
              <a:gd name="connsiteX174" fmla="*/ 4935347 w 5737264"/>
              <a:gd name="connsiteY174" fmla="*/ 934523 h 1252696"/>
              <a:gd name="connsiteX175" fmla="*/ 4995402 w 5737264"/>
              <a:gd name="connsiteY175" fmla="*/ 1006746 h 1252696"/>
              <a:gd name="connsiteX176" fmla="*/ 5024762 w 5737264"/>
              <a:gd name="connsiteY176" fmla="*/ 1051963 h 1252696"/>
              <a:gd name="connsiteX177" fmla="*/ 5092223 w 5737264"/>
              <a:gd name="connsiteY177" fmla="*/ 1016506 h 1252696"/>
              <a:gd name="connsiteX178" fmla="*/ 5144322 w 5737264"/>
              <a:gd name="connsiteY178" fmla="*/ 948261 h 1252696"/>
              <a:gd name="connsiteX179" fmla="*/ 5189252 w 5737264"/>
              <a:gd name="connsiteY179" fmla="*/ 886112 h 1252696"/>
              <a:gd name="connsiteX180" fmla="*/ 5226279 w 5737264"/>
              <a:gd name="connsiteY180" fmla="*/ 856230 h 1252696"/>
              <a:gd name="connsiteX181" fmla="*/ 5260637 w 5737264"/>
              <a:gd name="connsiteY181" fmla="*/ 822918 h 1252696"/>
              <a:gd name="connsiteX182" fmla="*/ 5295282 w 5737264"/>
              <a:gd name="connsiteY182" fmla="*/ 800440 h 1252696"/>
              <a:gd name="connsiteX183" fmla="*/ 5334430 w 5737264"/>
              <a:gd name="connsiteY183" fmla="*/ 794893 h 1252696"/>
              <a:gd name="connsiteX184" fmla="*/ 5412174 w 5737264"/>
              <a:gd name="connsiteY184" fmla="*/ 824252 h 1252696"/>
              <a:gd name="connsiteX185" fmla="*/ 5431197 w 5737264"/>
              <a:gd name="connsiteY185" fmla="*/ 768699 h 1252696"/>
              <a:gd name="connsiteX186" fmla="*/ 5441246 w 5737264"/>
              <a:gd name="connsiteY186" fmla="*/ 753626 h 1252696"/>
              <a:gd name="connsiteX187" fmla="*/ 5456318 w 5737264"/>
              <a:gd name="connsiteY187" fmla="*/ 708409 h 1252696"/>
              <a:gd name="connsiteX188" fmla="*/ 5466366 w 5737264"/>
              <a:gd name="connsiteY188" fmla="*/ 683288 h 1252696"/>
              <a:gd name="connsiteX189" fmla="*/ 5476415 w 5737264"/>
              <a:gd name="connsiteY189" fmla="*/ 643094 h 1252696"/>
              <a:gd name="connsiteX190" fmla="*/ 5491487 w 5737264"/>
              <a:gd name="connsiteY190" fmla="*/ 617973 h 1252696"/>
              <a:gd name="connsiteX191" fmla="*/ 5506560 w 5737264"/>
              <a:gd name="connsiteY191" fmla="*/ 572756 h 1252696"/>
              <a:gd name="connsiteX192" fmla="*/ 5526656 w 5737264"/>
              <a:gd name="connsiteY192" fmla="*/ 522514 h 1252696"/>
              <a:gd name="connsiteX193" fmla="*/ 5546753 w 5737264"/>
              <a:gd name="connsiteY193" fmla="*/ 467248 h 1252696"/>
              <a:gd name="connsiteX194" fmla="*/ 5556802 w 5737264"/>
              <a:gd name="connsiteY194" fmla="*/ 411982 h 1252696"/>
              <a:gd name="connsiteX195" fmla="*/ 5566850 w 5737264"/>
              <a:gd name="connsiteY195" fmla="*/ 381837 h 1252696"/>
              <a:gd name="connsiteX196" fmla="*/ 5576898 w 5737264"/>
              <a:gd name="connsiteY196" fmla="*/ 356716 h 1252696"/>
              <a:gd name="connsiteX197" fmla="*/ 5596995 w 5737264"/>
              <a:gd name="connsiteY197" fmla="*/ 316523 h 1252696"/>
              <a:gd name="connsiteX198" fmla="*/ 5617092 w 5737264"/>
              <a:gd name="connsiteY198" fmla="*/ 246184 h 1252696"/>
              <a:gd name="connsiteX199" fmla="*/ 5622116 w 5737264"/>
              <a:gd name="connsiteY199" fmla="*/ 226088 h 1252696"/>
              <a:gd name="connsiteX200" fmla="*/ 5632164 w 5737264"/>
              <a:gd name="connsiteY200" fmla="*/ 216039 h 1252696"/>
              <a:gd name="connsiteX201" fmla="*/ 5637188 w 5737264"/>
              <a:gd name="connsiteY201" fmla="*/ 200967 h 1252696"/>
              <a:gd name="connsiteX202" fmla="*/ 5651738 w 5737264"/>
              <a:gd name="connsiteY202" fmla="*/ 190395 h 1252696"/>
              <a:gd name="connsiteX203" fmla="*/ 5673692 w 5737264"/>
              <a:gd name="connsiteY203" fmla="*/ 153892 h 1252696"/>
              <a:gd name="connsiteX204" fmla="*/ 5726602 w 5737264"/>
              <a:gd name="connsiteY204" fmla="*/ 89362 h 1252696"/>
              <a:gd name="connsiteX205" fmla="*/ 5728722 w 5737264"/>
              <a:gd name="connsiteY205" fmla="*/ 42287 h 1252696"/>
              <a:gd name="connsiteX206" fmla="*/ 5634284 w 5737264"/>
              <a:gd name="connsiteY206" fmla="*/ 25357 h 1252696"/>
              <a:gd name="connsiteX207" fmla="*/ 5536940 w 5737264"/>
              <a:gd name="connsiteY207" fmla="*/ 27214 h 1252696"/>
              <a:gd name="connsiteX208" fmla="*/ 5470369 w 5737264"/>
              <a:gd name="connsiteY208" fmla="*/ 39381 h 1252696"/>
              <a:gd name="connsiteX209" fmla="*/ 5379124 w 5737264"/>
              <a:gd name="connsiteY209" fmla="*/ 39644 h 1252696"/>
              <a:gd name="connsiteX210" fmla="*/ 5309282 w 5737264"/>
              <a:gd name="connsiteY210" fmla="*/ 42287 h 1252696"/>
              <a:gd name="connsiteX211" fmla="*/ 5238682 w 5737264"/>
              <a:gd name="connsiteY211" fmla="*/ 54455 h 1252696"/>
              <a:gd name="connsiteX212" fmla="*/ 5108892 w 5737264"/>
              <a:gd name="connsiteY212" fmla="*/ 37524 h 1252696"/>
              <a:gd name="connsiteX213" fmla="*/ 5020026 w 5737264"/>
              <a:gd name="connsiteY213" fmla="*/ 39120 h 1252696"/>
              <a:gd name="connsiteX214" fmla="*/ 4946233 w 5737264"/>
              <a:gd name="connsiteY214" fmla="*/ 41240 h 1252696"/>
              <a:gd name="connsiteX215" fmla="*/ 4823272 w 5737264"/>
              <a:gd name="connsiteY215" fmla="*/ 50242 h 1252696"/>
              <a:gd name="connsiteX216" fmla="*/ 4727577 w 5737264"/>
              <a:gd name="connsiteY216" fmla="*/ 29073 h 1252696"/>
              <a:gd name="connsiteX217" fmla="*/ 4628376 w 5737264"/>
              <a:gd name="connsiteY217" fmla="*/ 41240 h 1252696"/>
              <a:gd name="connsiteX218" fmla="*/ 4565180 w 5737264"/>
              <a:gd name="connsiteY218" fmla="*/ 46264 h 1252696"/>
              <a:gd name="connsiteX219" fmla="*/ 4417596 w 5737264"/>
              <a:gd name="connsiteY219" fmla="*/ 44406 h 1252696"/>
              <a:gd name="connsiteX220" fmla="*/ 4139984 w 5737264"/>
              <a:gd name="connsiteY220" fmla="*/ 60290 h 1252696"/>
              <a:gd name="connsiteX221" fmla="*/ 3918920 w 5737264"/>
              <a:gd name="connsiteY221" fmla="*/ 50242 h 1252696"/>
              <a:gd name="connsiteX222" fmla="*/ 3873703 w 5737264"/>
              <a:gd name="connsiteY222" fmla="*/ 45217 h 1252696"/>
              <a:gd name="connsiteX223" fmla="*/ 3687808 w 5737264"/>
              <a:gd name="connsiteY223" fmla="*/ 40193 h 1252696"/>
              <a:gd name="connsiteX224" fmla="*/ 3662687 w 5737264"/>
              <a:gd name="connsiteY224" fmla="*/ 35169 h 1252696"/>
              <a:gd name="connsiteX225" fmla="*/ 3627518 w 5737264"/>
              <a:gd name="connsiteY225" fmla="*/ 25121 h 1252696"/>
              <a:gd name="connsiteX226" fmla="*/ 3547131 w 5737264"/>
              <a:gd name="connsiteY226" fmla="*/ 20097 h 1252696"/>
              <a:gd name="connsiteX227" fmla="*/ 3310995 w 5737264"/>
              <a:gd name="connsiteY227" fmla="*/ 25121 h 1252696"/>
              <a:gd name="connsiteX228" fmla="*/ 3265777 w 5737264"/>
              <a:gd name="connsiteY228" fmla="*/ 30145 h 1252696"/>
              <a:gd name="connsiteX229" fmla="*/ 3175342 w 5737264"/>
              <a:gd name="connsiteY229" fmla="*/ 35169 h 1252696"/>
              <a:gd name="connsiteX230" fmla="*/ 2582489 w 5737264"/>
              <a:gd name="connsiteY230" fmla="*/ 45217 h 1252696"/>
              <a:gd name="connsiteX231" fmla="*/ 2255918 w 5737264"/>
              <a:gd name="connsiteY231" fmla="*/ 40193 h 1252696"/>
              <a:gd name="connsiteX232" fmla="*/ 1974564 w 5737264"/>
              <a:gd name="connsiteY232" fmla="*/ 30145 h 1252696"/>
              <a:gd name="connsiteX233" fmla="*/ 1944419 w 5737264"/>
              <a:gd name="connsiteY233" fmla="*/ 25121 h 1252696"/>
              <a:gd name="connsiteX234" fmla="*/ 1848960 w 5737264"/>
              <a:gd name="connsiteY234" fmla="*/ 20097 h 1252696"/>
              <a:gd name="connsiteX235" fmla="*/ 1768573 w 5737264"/>
              <a:gd name="connsiteY235" fmla="*/ 10048 h 1252696"/>
              <a:gd name="connsiteX236" fmla="*/ 1502292 w 5737264"/>
              <a:gd name="connsiteY236" fmla="*/ 20097 h 1252696"/>
              <a:gd name="connsiteX237" fmla="*/ 1467122 w 5737264"/>
              <a:gd name="connsiteY237" fmla="*/ 25121 h 1252696"/>
              <a:gd name="connsiteX238" fmla="*/ 1426929 w 5737264"/>
              <a:gd name="connsiteY238" fmla="*/ 30145 h 1252696"/>
              <a:gd name="connsiteX239" fmla="*/ 1341518 w 5737264"/>
              <a:gd name="connsiteY239" fmla="*/ 45217 h 1252696"/>
              <a:gd name="connsiteX240" fmla="*/ 1095333 w 5737264"/>
              <a:gd name="connsiteY240" fmla="*/ 35169 h 1252696"/>
              <a:gd name="connsiteX241" fmla="*/ 979777 w 5737264"/>
              <a:gd name="connsiteY241" fmla="*/ 20097 h 1252696"/>
              <a:gd name="connsiteX242" fmla="*/ 939584 w 5737264"/>
              <a:gd name="connsiteY242" fmla="*/ 10048 h 1252696"/>
              <a:gd name="connsiteX243" fmla="*/ 813980 w 5737264"/>
              <a:gd name="connsiteY243" fmla="*/ 0 h 1252696"/>
              <a:gd name="connsiteX244" fmla="*/ 743641 w 5737264"/>
              <a:gd name="connsiteY244" fmla="*/ 5024 h 1252696"/>
              <a:gd name="connsiteX245" fmla="*/ 582867 w 5737264"/>
              <a:gd name="connsiteY245" fmla="*/ 15072 h 1252696"/>
              <a:gd name="connsiteX246" fmla="*/ 432142 w 5737264"/>
              <a:gd name="connsiteY246" fmla="*/ 5024 h 1252696"/>
              <a:gd name="connsiteX247" fmla="*/ 412046 w 5737264"/>
              <a:gd name="connsiteY247" fmla="*/ 0 h 1252696"/>
              <a:gd name="connsiteX248" fmla="*/ 281417 w 5737264"/>
              <a:gd name="connsiteY248" fmla="*/ 10048 h 1252696"/>
              <a:gd name="connsiteX249" fmla="*/ 261320 w 5737264"/>
              <a:gd name="connsiteY249" fmla="*/ 15072 h 1252696"/>
              <a:gd name="connsiteX250" fmla="*/ 100547 w 5737264"/>
              <a:gd name="connsiteY250" fmla="*/ 20097 h 1252696"/>
              <a:gd name="connsiteX251" fmla="*/ 5087 w 5737264"/>
              <a:gd name="connsiteY251"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4472 w 5737264"/>
              <a:gd name="connsiteY115" fmla="*/ 1160584 h 1252696"/>
              <a:gd name="connsiteX116" fmla="*/ 3014569 w 5737264"/>
              <a:gd name="connsiteY116" fmla="*/ 1180681 h 1252696"/>
              <a:gd name="connsiteX117" fmla="*/ 3024617 w 5737264"/>
              <a:gd name="connsiteY117" fmla="*/ 1190730 h 1252696"/>
              <a:gd name="connsiteX118" fmla="*/ 3038878 w 5737264"/>
              <a:gd name="connsiteY118" fmla="*/ 1222994 h 1252696"/>
              <a:gd name="connsiteX119" fmla="*/ 3076168 w 5737264"/>
              <a:gd name="connsiteY119" fmla="*/ 1252354 h 1252696"/>
              <a:gd name="connsiteX120" fmla="*/ 3130125 w 5737264"/>
              <a:gd name="connsiteY120" fmla="*/ 1240971 h 1252696"/>
              <a:gd name="connsiteX121" fmla="*/ 3177985 w 5737264"/>
              <a:gd name="connsiteY121" fmla="*/ 1207372 h 1252696"/>
              <a:gd name="connsiteX122" fmla="*/ 3229535 w 5737264"/>
              <a:gd name="connsiteY122" fmla="*/ 1178561 h 1252696"/>
              <a:gd name="connsiteX123" fmla="*/ 3281634 w 5737264"/>
              <a:gd name="connsiteY123" fmla="*/ 1153440 h 1252696"/>
              <a:gd name="connsiteX124" fmla="*/ 3310995 w 5737264"/>
              <a:gd name="connsiteY124" fmla="*/ 1145512 h 1252696"/>
              <a:gd name="connsiteX125" fmla="*/ 3351188 w 5737264"/>
              <a:gd name="connsiteY125" fmla="*/ 1140488 h 1252696"/>
              <a:gd name="connsiteX126" fmla="*/ 3406454 w 5737264"/>
              <a:gd name="connsiteY126" fmla="*/ 1155560 h 1252696"/>
              <a:gd name="connsiteX127" fmla="*/ 3426551 w 5737264"/>
              <a:gd name="connsiteY127" fmla="*/ 1165609 h 1252696"/>
              <a:gd name="connsiteX128" fmla="*/ 3441624 w 5737264"/>
              <a:gd name="connsiteY128" fmla="*/ 1175657 h 1252696"/>
              <a:gd name="connsiteX129" fmla="*/ 3456696 w 5737264"/>
              <a:gd name="connsiteY129" fmla="*/ 1180681 h 1252696"/>
              <a:gd name="connsiteX130" fmla="*/ 3466744 w 5737264"/>
              <a:gd name="connsiteY130" fmla="*/ 1195754 h 1252696"/>
              <a:gd name="connsiteX131" fmla="*/ 3527035 w 5737264"/>
              <a:gd name="connsiteY131" fmla="*/ 1200778 h 1252696"/>
              <a:gd name="connsiteX132" fmla="*/ 3542107 w 5737264"/>
              <a:gd name="connsiteY132" fmla="*/ 1190730 h 1252696"/>
              <a:gd name="connsiteX133" fmla="*/ 3567228 w 5737264"/>
              <a:gd name="connsiteY133" fmla="*/ 1180681 h 1252696"/>
              <a:gd name="connsiteX134" fmla="*/ 3587325 w 5737264"/>
              <a:gd name="connsiteY134" fmla="*/ 1150536 h 1252696"/>
              <a:gd name="connsiteX135" fmla="*/ 3617470 w 5737264"/>
              <a:gd name="connsiteY135" fmla="*/ 1125415 h 1252696"/>
              <a:gd name="connsiteX136" fmla="*/ 3632542 w 5737264"/>
              <a:gd name="connsiteY136" fmla="*/ 1105319 h 1252696"/>
              <a:gd name="connsiteX137" fmla="*/ 3662687 w 5737264"/>
              <a:gd name="connsiteY137" fmla="*/ 1085222 h 1252696"/>
              <a:gd name="connsiteX138" fmla="*/ 3697856 w 5737264"/>
              <a:gd name="connsiteY138" fmla="*/ 1070149 h 1252696"/>
              <a:gd name="connsiteX139" fmla="*/ 3707905 w 5737264"/>
              <a:gd name="connsiteY139" fmla="*/ 1060101 h 1252696"/>
              <a:gd name="connsiteX140" fmla="*/ 3743074 w 5737264"/>
              <a:gd name="connsiteY140" fmla="*/ 1047148 h 1252696"/>
              <a:gd name="connsiteX141" fmla="*/ 3799125 w 5737264"/>
              <a:gd name="connsiteY141" fmla="*/ 1043982 h 1252696"/>
              <a:gd name="connsiteX142" fmla="*/ 3859651 w 5737264"/>
              <a:gd name="connsiteY142" fmla="*/ 1072033 h 1252696"/>
              <a:gd name="connsiteX143" fmla="*/ 3902226 w 5737264"/>
              <a:gd name="connsiteY143" fmla="*/ 1101367 h 1252696"/>
              <a:gd name="connsiteX144" fmla="*/ 3958041 w 5737264"/>
              <a:gd name="connsiteY144" fmla="*/ 1142346 h 1252696"/>
              <a:gd name="connsiteX145" fmla="*/ 4019404 w 5737264"/>
              <a:gd name="connsiteY145" fmla="*/ 1165609 h 1252696"/>
              <a:gd name="connsiteX146" fmla="*/ 4064621 w 5737264"/>
              <a:gd name="connsiteY146" fmla="*/ 1150536 h 1252696"/>
              <a:gd name="connsiteX147" fmla="*/ 4079694 w 5737264"/>
              <a:gd name="connsiteY147" fmla="*/ 1125415 h 1252696"/>
              <a:gd name="connsiteX148" fmla="*/ 4099791 w 5737264"/>
              <a:gd name="connsiteY148" fmla="*/ 1105319 h 1252696"/>
              <a:gd name="connsiteX149" fmla="*/ 4129936 w 5737264"/>
              <a:gd name="connsiteY149" fmla="*/ 1075173 h 1252696"/>
              <a:gd name="connsiteX150" fmla="*/ 4150032 w 5737264"/>
              <a:gd name="connsiteY150" fmla="*/ 1040004 h 1252696"/>
              <a:gd name="connsiteX151" fmla="*/ 4160081 w 5737264"/>
              <a:gd name="connsiteY151" fmla="*/ 1019908 h 1252696"/>
              <a:gd name="connsiteX152" fmla="*/ 4165105 w 5737264"/>
              <a:gd name="connsiteY152" fmla="*/ 1004835 h 1252696"/>
              <a:gd name="connsiteX153" fmla="*/ 4185202 w 5737264"/>
              <a:gd name="connsiteY153" fmla="*/ 984738 h 1252696"/>
              <a:gd name="connsiteX154" fmla="*/ 4200274 w 5737264"/>
              <a:gd name="connsiteY154" fmla="*/ 979714 h 1252696"/>
              <a:gd name="connsiteX155" fmla="*/ 4235443 w 5737264"/>
              <a:gd name="connsiteY155" fmla="*/ 954593 h 1252696"/>
              <a:gd name="connsiteX156" fmla="*/ 4275637 w 5737264"/>
              <a:gd name="connsiteY156" fmla="*/ 934497 h 1252696"/>
              <a:gd name="connsiteX157" fmla="*/ 4310806 w 5737264"/>
              <a:gd name="connsiteY157" fmla="*/ 914400 h 1252696"/>
              <a:gd name="connsiteX158" fmla="*/ 4325878 w 5737264"/>
              <a:gd name="connsiteY158" fmla="*/ 904352 h 1252696"/>
              <a:gd name="connsiteX159" fmla="*/ 4362094 w 5737264"/>
              <a:gd name="connsiteY159" fmla="*/ 909114 h 1252696"/>
              <a:gd name="connsiteX160" fmla="*/ 4417099 w 5737264"/>
              <a:gd name="connsiteY160" fmla="*/ 946141 h 1252696"/>
              <a:gd name="connsiteX161" fmla="*/ 4462316 w 5737264"/>
              <a:gd name="connsiteY161" fmla="*/ 1006955 h 1252696"/>
              <a:gd name="connsiteX162" fmla="*/ 4531320 w 5737264"/>
              <a:gd name="connsiteY162" fmla="*/ 1037650 h 1252696"/>
              <a:gd name="connsiteX163" fmla="*/ 4597184 w 5737264"/>
              <a:gd name="connsiteY163" fmla="*/ 969666 h 1252696"/>
              <a:gd name="connsiteX164" fmla="*/ 4617281 w 5737264"/>
              <a:gd name="connsiteY164" fmla="*/ 959617 h 1252696"/>
              <a:gd name="connsiteX165" fmla="*/ 4632353 w 5737264"/>
              <a:gd name="connsiteY165" fmla="*/ 944545 h 1252696"/>
              <a:gd name="connsiteX166" fmla="*/ 4652450 w 5737264"/>
              <a:gd name="connsiteY166" fmla="*/ 934497 h 1252696"/>
              <a:gd name="connsiteX167" fmla="*/ 4672547 w 5737264"/>
              <a:gd name="connsiteY167" fmla="*/ 919424 h 1252696"/>
              <a:gd name="connsiteX168" fmla="*/ 4737861 w 5737264"/>
              <a:gd name="connsiteY168" fmla="*/ 884255 h 1252696"/>
              <a:gd name="connsiteX169" fmla="*/ 4762982 w 5737264"/>
              <a:gd name="connsiteY169" fmla="*/ 879231 h 1252696"/>
              <a:gd name="connsiteX170" fmla="*/ 4778054 w 5737264"/>
              <a:gd name="connsiteY170" fmla="*/ 874206 h 1252696"/>
              <a:gd name="connsiteX171" fmla="*/ 4819294 w 5737264"/>
              <a:gd name="connsiteY171" fmla="*/ 873944 h 1252696"/>
              <a:gd name="connsiteX172" fmla="*/ 4877465 w 5737264"/>
              <a:gd name="connsiteY172" fmla="*/ 895638 h 1252696"/>
              <a:gd name="connsiteX173" fmla="*/ 4935347 w 5737264"/>
              <a:gd name="connsiteY173" fmla="*/ 934523 h 1252696"/>
              <a:gd name="connsiteX174" fmla="*/ 4995402 w 5737264"/>
              <a:gd name="connsiteY174" fmla="*/ 1006746 h 1252696"/>
              <a:gd name="connsiteX175" fmla="*/ 5024762 w 5737264"/>
              <a:gd name="connsiteY175" fmla="*/ 1051963 h 1252696"/>
              <a:gd name="connsiteX176" fmla="*/ 5092223 w 5737264"/>
              <a:gd name="connsiteY176" fmla="*/ 1016506 h 1252696"/>
              <a:gd name="connsiteX177" fmla="*/ 5144322 w 5737264"/>
              <a:gd name="connsiteY177" fmla="*/ 948261 h 1252696"/>
              <a:gd name="connsiteX178" fmla="*/ 5189252 w 5737264"/>
              <a:gd name="connsiteY178" fmla="*/ 886112 h 1252696"/>
              <a:gd name="connsiteX179" fmla="*/ 5226279 w 5737264"/>
              <a:gd name="connsiteY179" fmla="*/ 856230 h 1252696"/>
              <a:gd name="connsiteX180" fmla="*/ 5260637 w 5737264"/>
              <a:gd name="connsiteY180" fmla="*/ 822918 h 1252696"/>
              <a:gd name="connsiteX181" fmla="*/ 5295282 w 5737264"/>
              <a:gd name="connsiteY181" fmla="*/ 800440 h 1252696"/>
              <a:gd name="connsiteX182" fmla="*/ 5334430 w 5737264"/>
              <a:gd name="connsiteY182" fmla="*/ 794893 h 1252696"/>
              <a:gd name="connsiteX183" fmla="*/ 5412174 w 5737264"/>
              <a:gd name="connsiteY183" fmla="*/ 824252 h 1252696"/>
              <a:gd name="connsiteX184" fmla="*/ 5431197 w 5737264"/>
              <a:gd name="connsiteY184" fmla="*/ 768699 h 1252696"/>
              <a:gd name="connsiteX185" fmla="*/ 5441246 w 5737264"/>
              <a:gd name="connsiteY185" fmla="*/ 753626 h 1252696"/>
              <a:gd name="connsiteX186" fmla="*/ 5456318 w 5737264"/>
              <a:gd name="connsiteY186" fmla="*/ 708409 h 1252696"/>
              <a:gd name="connsiteX187" fmla="*/ 5466366 w 5737264"/>
              <a:gd name="connsiteY187" fmla="*/ 683288 h 1252696"/>
              <a:gd name="connsiteX188" fmla="*/ 5476415 w 5737264"/>
              <a:gd name="connsiteY188" fmla="*/ 643094 h 1252696"/>
              <a:gd name="connsiteX189" fmla="*/ 5491487 w 5737264"/>
              <a:gd name="connsiteY189" fmla="*/ 617973 h 1252696"/>
              <a:gd name="connsiteX190" fmla="*/ 5506560 w 5737264"/>
              <a:gd name="connsiteY190" fmla="*/ 572756 h 1252696"/>
              <a:gd name="connsiteX191" fmla="*/ 5526656 w 5737264"/>
              <a:gd name="connsiteY191" fmla="*/ 522514 h 1252696"/>
              <a:gd name="connsiteX192" fmla="*/ 5546753 w 5737264"/>
              <a:gd name="connsiteY192" fmla="*/ 467248 h 1252696"/>
              <a:gd name="connsiteX193" fmla="*/ 5556802 w 5737264"/>
              <a:gd name="connsiteY193" fmla="*/ 411982 h 1252696"/>
              <a:gd name="connsiteX194" fmla="*/ 5566850 w 5737264"/>
              <a:gd name="connsiteY194" fmla="*/ 381837 h 1252696"/>
              <a:gd name="connsiteX195" fmla="*/ 5576898 w 5737264"/>
              <a:gd name="connsiteY195" fmla="*/ 356716 h 1252696"/>
              <a:gd name="connsiteX196" fmla="*/ 5596995 w 5737264"/>
              <a:gd name="connsiteY196" fmla="*/ 316523 h 1252696"/>
              <a:gd name="connsiteX197" fmla="*/ 5617092 w 5737264"/>
              <a:gd name="connsiteY197" fmla="*/ 246184 h 1252696"/>
              <a:gd name="connsiteX198" fmla="*/ 5622116 w 5737264"/>
              <a:gd name="connsiteY198" fmla="*/ 226088 h 1252696"/>
              <a:gd name="connsiteX199" fmla="*/ 5632164 w 5737264"/>
              <a:gd name="connsiteY199" fmla="*/ 216039 h 1252696"/>
              <a:gd name="connsiteX200" fmla="*/ 5637188 w 5737264"/>
              <a:gd name="connsiteY200" fmla="*/ 200967 h 1252696"/>
              <a:gd name="connsiteX201" fmla="*/ 5651738 w 5737264"/>
              <a:gd name="connsiteY201" fmla="*/ 190395 h 1252696"/>
              <a:gd name="connsiteX202" fmla="*/ 5673692 w 5737264"/>
              <a:gd name="connsiteY202" fmla="*/ 153892 h 1252696"/>
              <a:gd name="connsiteX203" fmla="*/ 5726602 w 5737264"/>
              <a:gd name="connsiteY203" fmla="*/ 89362 h 1252696"/>
              <a:gd name="connsiteX204" fmla="*/ 5728722 w 5737264"/>
              <a:gd name="connsiteY204" fmla="*/ 42287 h 1252696"/>
              <a:gd name="connsiteX205" fmla="*/ 5634284 w 5737264"/>
              <a:gd name="connsiteY205" fmla="*/ 25357 h 1252696"/>
              <a:gd name="connsiteX206" fmla="*/ 5536940 w 5737264"/>
              <a:gd name="connsiteY206" fmla="*/ 27214 h 1252696"/>
              <a:gd name="connsiteX207" fmla="*/ 5470369 w 5737264"/>
              <a:gd name="connsiteY207" fmla="*/ 39381 h 1252696"/>
              <a:gd name="connsiteX208" fmla="*/ 5379124 w 5737264"/>
              <a:gd name="connsiteY208" fmla="*/ 39644 h 1252696"/>
              <a:gd name="connsiteX209" fmla="*/ 5309282 w 5737264"/>
              <a:gd name="connsiteY209" fmla="*/ 42287 h 1252696"/>
              <a:gd name="connsiteX210" fmla="*/ 5238682 w 5737264"/>
              <a:gd name="connsiteY210" fmla="*/ 54455 h 1252696"/>
              <a:gd name="connsiteX211" fmla="*/ 5108892 w 5737264"/>
              <a:gd name="connsiteY211" fmla="*/ 37524 h 1252696"/>
              <a:gd name="connsiteX212" fmla="*/ 5020026 w 5737264"/>
              <a:gd name="connsiteY212" fmla="*/ 39120 h 1252696"/>
              <a:gd name="connsiteX213" fmla="*/ 4946233 w 5737264"/>
              <a:gd name="connsiteY213" fmla="*/ 41240 h 1252696"/>
              <a:gd name="connsiteX214" fmla="*/ 4823272 w 5737264"/>
              <a:gd name="connsiteY214" fmla="*/ 50242 h 1252696"/>
              <a:gd name="connsiteX215" fmla="*/ 4727577 w 5737264"/>
              <a:gd name="connsiteY215" fmla="*/ 29073 h 1252696"/>
              <a:gd name="connsiteX216" fmla="*/ 4628376 w 5737264"/>
              <a:gd name="connsiteY216" fmla="*/ 41240 h 1252696"/>
              <a:gd name="connsiteX217" fmla="*/ 4565180 w 5737264"/>
              <a:gd name="connsiteY217" fmla="*/ 46264 h 1252696"/>
              <a:gd name="connsiteX218" fmla="*/ 4417596 w 5737264"/>
              <a:gd name="connsiteY218" fmla="*/ 44406 h 1252696"/>
              <a:gd name="connsiteX219" fmla="*/ 4139984 w 5737264"/>
              <a:gd name="connsiteY219" fmla="*/ 60290 h 1252696"/>
              <a:gd name="connsiteX220" fmla="*/ 3918920 w 5737264"/>
              <a:gd name="connsiteY220" fmla="*/ 50242 h 1252696"/>
              <a:gd name="connsiteX221" fmla="*/ 3873703 w 5737264"/>
              <a:gd name="connsiteY221" fmla="*/ 45217 h 1252696"/>
              <a:gd name="connsiteX222" fmla="*/ 3687808 w 5737264"/>
              <a:gd name="connsiteY222" fmla="*/ 40193 h 1252696"/>
              <a:gd name="connsiteX223" fmla="*/ 3662687 w 5737264"/>
              <a:gd name="connsiteY223" fmla="*/ 35169 h 1252696"/>
              <a:gd name="connsiteX224" fmla="*/ 3627518 w 5737264"/>
              <a:gd name="connsiteY224" fmla="*/ 25121 h 1252696"/>
              <a:gd name="connsiteX225" fmla="*/ 3547131 w 5737264"/>
              <a:gd name="connsiteY225" fmla="*/ 20097 h 1252696"/>
              <a:gd name="connsiteX226" fmla="*/ 3310995 w 5737264"/>
              <a:gd name="connsiteY226" fmla="*/ 25121 h 1252696"/>
              <a:gd name="connsiteX227" fmla="*/ 3265777 w 5737264"/>
              <a:gd name="connsiteY227" fmla="*/ 30145 h 1252696"/>
              <a:gd name="connsiteX228" fmla="*/ 3175342 w 5737264"/>
              <a:gd name="connsiteY228" fmla="*/ 35169 h 1252696"/>
              <a:gd name="connsiteX229" fmla="*/ 2582489 w 5737264"/>
              <a:gd name="connsiteY229" fmla="*/ 45217 h 1252696"/>
              <a:gd name="connsiteX230" fmla="*/ 2255918 w 5737264"/>
              <a:gd name="connsiteY230" fmla="*/ 40193 h 1252696"/>
              <a:gd name="connsiteX231" fmla="*/ 1974564 w 5737264"/>
              <a:gd name="connsiteY231" fmla="*/ 30145 h 1252696"/>
              <a:gd name="connsiteX232" fmla="*/ 1944419 w 5737264"/>
              <a:gd name="connsiteY232" fmla="*/ 25121 h 1252696"/>
              <a:gd name="connsiteX233" fmla="*/ 1848960 w 5737264"/>
              <a:gd name="connsiteY233" fmla="*/ 20097 h 1252696"/>
              <a:gd name="connsiteX234" fmla="*/ 1768573 w 5737264"/>
              <a:gd name="connsiteY234" fmla="*/ 10048 h 1252696"/>
              <a:gd name="connsiteX235" fmla="*/ 1502292 w 5737264"/>
              <a:gd name="connsiteY235" fmla="*/ 20097 h 1252696"/>
              <a:gd name="connsiteX236" fmla="*/ 1467122 w 5737264"/>
              <a:gd name="connsiteY236" fmla="*/ 25121 h 1252696"/>
              <a:gd name="connsiteX237" fmla="*/ 1426929 w 5737264"/>
              <a:gd name="connsiteY237" fmla="*/ 30145 h 1252696"/>
              <a:gd name="connsiteX238" fmla="*/ 1341518 w 5737264"/>
              <a:gd name="connsiteY238" fmla="*/ 45217 h 1252696"/>
              <a:gd name="connsiteX239" fmla="*/ 1095333 w 5737264"/>
              <a:gd name="connsiteY239" fmla="*/ 35169 h 1252696"/>
              <a:gd name="connsiteX240" fmla="*/ 979777 w 5737264"/>
              <a:gd name="connsiteY240" fmla="*/ 20097 h 1252696"/>
              <a:gd name="connsiteX241" fmla="*/ 939584 w 5737264"/>
              <a:gd name="connsiteY241" fmla="*/ 10048 h 1252696"/>
              <a:gd name="connsiteX242" fmla="*/ 813980 w 5737264"/>
              <a:gd name="connsiteY242" fmla="*/ 0 h 1252696"/>
              <a:gd name="connsiteX243" fmla="*/ 743641 w 5737264"/>
              <a:gd name="connsiteY243" fmla="*/ 5024 h 1252696"/>
              <a:gd name="connsiteX244" fmla="*/ 582867 w 5737264"/>
              <a:gd name="connsiteY244" fmla="*/ 15072 h 1252696"/>
              <a:gd name="connsiteX245" fmla="*/ 432142 w 5737264"/>
              <a:gd name="connsiteY245" fmla="*/ 5024 h 1252696"/>
              <a:gd name="connsiteX246" fmla="*/ 412046 w 5737264"/>
              <a:gd name="connsiteY246" fmla="*/ 0 h 1252696"/>
              <a:gd name="connsiteX247" fmla="*/ 281417 w 5737264"/>
              <a:gd name="connsiteY247" fmla="*/ 10048 h 1252696"/>
              <a:gd name="connsiteX248" fmla="*/ 261320 w 5737264"/>
              <a:gd name="connsiteY248" fmla="*/ 15072 h 1252696"/>
              <a:gd name="connsiteX249" fmla="*/ 100547 w 5737264"/>
              <a:gd name="connsiteY249" fmla="*/ 20097 h 1252696"/>
              <a:gd name="connsiteX250" fmla="*/ 5087 w 5737264"/>
              <a:gd name="connsiteY250"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24617 w 5737264"/>
              <a:gd name="connsiteY116" fmla="*/ 1190730 h 1252696"/>
              <a:gd name="connsiteX117" fmla="*/ 3038878 w 5737264"/>
              <a:gd name="connsiteY117" fmla="*/ 1222994 h 1252696"/>
              <a:gd name="connsiteX118" fmla="*/ 3076168 w 5737264"/>
              <a:gd name="connsiteY118" fmla="*/ 1252354 h 1252696"/>
              <a:gd name="connsiteX119" fmla="*/ 3130125 w 5737264"/>
              <a:gd name="connsiteY119" fmla="*/ 1240971 h 1252696"/>
              <a:gd name="connsiteX120" fmla="*/ 3177985 w 5737264"/>
              <a:gd name="connsiteY120" fmla="*/ 1207372 h 1252696"/>
              <a:gd name="connsiteX121" fmla="*/ 3229535 w 5737264"/>
              <a:gd name="connsiteY121" fmla="*/ 1178561 h 1252696"/>
              <a:gd name="connsiteX122" fmla="*/ 3281634 w 5737264"/>
              <a:gd name="connsiteY122" fmla="*/ 1153440 h 1252696"/>
              <a:gd name="connsiteX123" fmla="*/ 3310995 w 5737264"/>
              <a:gd name="connsiteY123" fmla="*/ 1145512 h 1252696"/>
              <a:gd name="connsiteX124" fmla="*/ 3351188 w 5737264"/>
              <a:gd name="connsiteY124" fmla="*/ 1140488 h 1252696"/>
              <a:gd name="connsiteX125" fmla="*/ 3406454 w 5737264"/>
              <a:gd name="connsiteY125" fmla="*/ 1155560 h 1252696"/>
              <a:gd name="connsiteX126" fmla="*/ 3426551 w 5737264"/>
              <a:gd name="connsiteY126" fmla="*/ 1165609 h 1252696"/>
              <a:gd name="connsiteX127" fmla="*/ 3441624 w 5737264"/>
              <a:gd name="connsiteY127" fmla="*/ 1175657 h 1252696"/>
              <a:gd name="connsiteX128" fmla="*/ 3456696 w 5737264"/>
              <a:gd name="connsiteY128" fmla="*/ 1180681 h 1252696"/>
              <a:gd name="connsiteX129" fmla="*/ 3466744 w 5737264"/>
              <a:gd name="connsiteY129" fmla="*/ 1195754 h 1252696"/>
              <a:gd name="connsiteX130" fmla="*/ 3527035 w 5737264"/>
              <a:gd name="connsiteY130" fmla="*/ 1200778 h 1252696"/>
              <a:gd name="connsiteX131" fmla="*/ 3542107 w 5737264"/>
              <a:gd name="connsiteY131" fmla="*/ 1190730 h 1252696"/>
              <a:gd name="connsiteX132" fmla="*/ 3567228 w 5737264"/>
              <a:gd name="connsiteY132" fmla="*/ 1180681 h 1252696"/>
              <a:gd name="connsiteX133" fmla="*/ 3587325 w 5737264"/>
              <a:gd name="connsiteY133" fmla="*/ 1150536 h 1252696"/>
              <a:gd name="connsiteX134" fmla="*/ 3617470 w 5737264"/>
              <a:gd name="connsiteY134" fmla="*/ 1125415 h 1252696"/>
              <a:gd name="connsiteX135" fmla="*/ 3632542 w 5737264"/>
              <a:gd name="connsiteY135" fmla="*/ 1105319 h 1252696"/>
              <a:gd name="connsiteX136" fmla="*/ 3662687 w 5737264"/>
              <a:gd name="connsiteY136" fmla="*/ 1085222 h 1252696"/>
              <a:gd name="connsiteX137" fmla="*/ 3697856 w 5737264"/>
              <a:gd name="connsiteY137" fmla="*/ 1070149 h 1252696"/>
              <a:gd name="connsiteX138" fmla="*/ 3707905 w 5737264"/>
              <a:gd name="connsiteY138" fmla="*/ 1060101 h 1252696"/>
              <a:gd name="connsiteX139" fmla="*/ 3743074 w 5737264"/>
              <a:gd name="connsiteY139" fmla="*/ 1047148 h 1252696"/>
              <a:gd name="connsiteX140" fmla="*/ 3799125 w 5737264"/>
              <a:gd name="connsiteY140" fmla="*/ 1043982 h 1252696"/>
              <a:gd name="connsiteX141" fmla="*/ 3859651 w 5737264"/>
              <a:gd name="connsiteY141" fmla="*/ 1072033 h 1252696"/>
              <a:gd name="connsiteX142" fmla="*/ 3902226 w 5737264"/>
              <a:gd name="connsiteY142" fmla="*/ 1101367 h 1252696"/>
              <a:gd name="connsiteX143" fmla="*/ 3958041 w 5737264"/>
              <a:gd name="connsiteY143" fmla="*/ 1142346 h 1252696"/>
              <a:gd name="connsiteX144" fmla="*/ 4019404 w 5737264"/>
              <a:gd name="connsiteY144" fmla="*/ 1165609 h 1252696"/>
              <a:gd name="connsiteX145" fmla="*/ 4064621 w 5737264"/>
              <a:gd name="connsiteY145" fmla="*/ 1150536 h 1252696"/>
              <a:gd name="connsiteX146" fmla="*/ 4079694 w 5737264"/>
              <a:gd name="connsiteY146" fmla="*/ 1125415 h 1252696"/>
              <a:gd name="connsiteX147" fmla="*/ 4099791 w 5737264"/>
              <a:gd name="connsiteY147" fmla="*/ 1105319 h 1252696"/>
              <a:gd name="connsiteX148" fmla="*/ 4129936 w 5737264"/>
              <a:gd name="connsiteY148" fmla="*/ 1075173 h 1252696"/>
              <a:gd name="connsiteX149" fmla="*/ 4150032 w 5737264"/>
              <a:gd name="connsiteY149" fmla="*/ 1040004 h 1252696"/>
              <a:gd name="connsiteX150" fmla="*/ 4160081 w 5737264"/>
              <a:gd name="connsiteY150" fmla="*/ 1019908 h 1252696"/>
              <a:gd name="connsiteX151" fmla="*/ 4165105 w 5737264"/>
              <a:gd name="connsiteY151" fmla="*/ 1004835 h 1252696"/>
              <a:gd name="connsiteX152" fmla="*/ 4185202 w 5737264"/>
              <a:gd name="connsiteY152" fmla="*/ 984738 h 1252696"/>
              <a:gd name="connsiteX153" fmla="*/ 4200274 w 5737264"/>
              <a:gd name="connsiteY153" fmla="*/ 979714 h 1252696"/>
              <a:gd name="connsiteX154" fmla="*/ 4235443 w 5737264"/>
              <a:gd name="connsiteY154" fmla="*/ 954593 h 1252696"/>
              <a:gd name="connsiteX155" fmla="*/ 4275637 w 5737264"/>
              <a:gd name="connsiteY155" fmla="*/ 934497 h 1252696"/>
              <a:gd name="connsiteX156" fmla="*/ 4310806 w 5737264"/>
              <a:gd name="connsiteY156" fmla="*/ 914400 h 1252696"/>
              <a:gd name="connsiteX157" fmla="*/ 4325878 w 5737264"/>
              <a:gd name="connsiteY157" fmla="*/ 904352 h 1252696"/>
              <a:gd name="connsiteX158" fmla="*/ 4362094 w 5737264"/>
              <a:gd name="connsiteY158" fmla="*/ 909114 h 1252696"/>
              <a:gd name="connsiteX159" fmla="*/ 4417099 w 5737264"/>
              <a:gd name="connsiteY159" fmla="*/ 946141 h 1252696"/>
              <a:gd name="connsiteX160" fmla="*/ 4462316 w 5737264"/>
              <a:gd name="connsiteY160" fmla="*/ 1006955 h 1252696"/>
              <a:gd name="connsiteX161" fmla="*/ 4531320 w 5737264"/>
              <a:gd name="connsiteY161" fmla="*/ 1037650 h 1252696"/>
              <a:gd name="connsiteX162" fmla="*/ 4597184 w 5737264"/>
              <a:gd name="connsiteY162" fmla="*/ 969666 h 1252696"/>
              <a:gd name="connsiteX163" fmla="*/ 4617281 w 5737264"/>
              <a:gd name="connsiteY163" fmla="*/ 959617 h 1252696"/>
              <a:gd name="connsiteX164" fmla="*/ 4632353 w 5737264"/>
              <a:gd name="connsiteY164" fmla="*/ 944545 h 1252696"/>
              <a:gd name="connsiteX165" fmla="*/ 4652450 w 5737264"/>
              <a:gd name="connsiteY165" fmla="*/ 934497 h 1252696"/>
              <a:gd name="connsiteX166" fmla="*/ 4672547 w 5737264"/>
              <a:gd name="connsiteY166" fmla="*/ 919424 h 1252696"/>
              <a:gd name="connsiteX167" fmla="*/ 4737861 w 5737264"/>
              <a:gd name="connsiteY167" fmla="*/ 884255 h 1252696"/>
              <a:gd name="connsiteX168" fmla="*/ 4762982 w 5737264"/>
              <a:gd name="connsiteY168" fmla="*/ 879231 h 1252696"/>
              <a:gd name="connsiteX169" fmla="*/ 4778054 w 5737264"/>
              <a:gd name="connsiteY169" fmla="*/ 874206 h 1252696"/>
              <a:gd name="connsiteX170" fmla="*/ 4819294 w 5737264"/>
              <a:gd name="connsiteY170" fmla="*/ 873944 h 1252696"/>
              <a:gd name="connsiteX171" fmla="*/ 4877465 w 5737264"/>
              <a:gd name="connsiteY171" fmla="*/ 895638 h 1252696"/>
              <a:gd name="connsiteX172" fmla="*/ 4935347 w 5737264"/>
              <a:gd name="connsiteY172" fmla="*/ 934523 h 1252696"/>
              <a:gd name="connsiteX173" fmla="*/ 4995402 w 5737264"/>
              <a:gd name="connsiteY173" fmla="*/ 1006746 h 1252696"/>
              <a:gd name="connsiteX174" fmla="*/ 5024762 w 5737264"/>
              <a:gd name="connsiteY174" fmla="*/ 1051963 h 1252696"/>
              <a:gd name="connsiteX175" fmla="*/ 5092223 w 5737264"/>
              <a:gd name="connsiteY175" fmla="*/ 1016506 h 1252696"/>
              <a:gd name="connsiteX176" fmla="*/ 5144322 w 5737264"/>
              <a:gd name="connsiteY176" fmla="*/ 948261 h 1252696"/>
              <a:gd name="connsiteX177" fmla="*/ 5189252 w 5737264"/>
              <a:gd name="connsiteY177" fmla="*/ 886112 h 1252696"/>
              <a:gd name="connsiteX178" fmla="*/ 5226279 w 5737264"/>
              <a:gd name="connsiteY178" fmla="*/ 856230 h 1252696"/>
              <a:gd name="connsiteX179" fmla="*/ 5260637 w 5737264"/>
              <a:gd name="connsiteY179" fmla="*/ 822918 h 1252696"/>
              <a:gd name="connsiteX180" fmla="*/ 5295282 w 5737264"/>
              <a:gd name="connsiteY180" fmla="*/ 800440 h 1252696"/>
              <a:gd name="connsiteX181" fmla="*/ 5334430 w 5737264"/>
              <a:gd name="connsiteY181" fmla="*/ 794893 h 1252696"/>
              <a:gd name="connsiteX182" fmla="*/ 5412174 w 5737264"/>
              <a:gd name="connsiteY182" fmla="*/ 824252 h 1252696"/>
              <a:gd name="connsiteX183" fmla="*/ 5431197 w 5737264"/>
              <a:gd name="connsiteY183" fmla="*/ 768699 h 1252696"/>
              <a:gd name="connsiteX184" fmla="*/ 5441246 w 5737264"/>
              <a:gd name="connsiteY184" fmla="*/ 753626 h 1252696"/>
              <a:gd name="connsiteX185" fmla="*/ 5456318 w 5737264"/>
              <a:gd name="connsiteY185" fmla="*/ 708409 h 1252696"/>
              <a:gd name="connsiteX186" fmla="*/ 5466366 w 5737264"/>
              <a:gd name="connsiteY186" fmla="*/ 683288 h 1252696"/>
              <a:gd name="connsiteX187" fmla="*/ 5476415 w 5737264"/>
              <a:gd name="connsiteY187" fmla="*/ 643094 h 1252696"/>
              <a:gd name="connsiteX188" fmla="*/ 5491487 w 5737264"/>
              <a:gd name="connsiteY188" fmla="*/ 617973 h 1252696"/>
              <a:gd name="connsiteX189" fmla="*/ 5506560 w 5737264"/>
              <a:gd name="connsiteY189" fmla="*/ 572756 h 1252696"/>
              <a:gd name="connsiteX190" fmla="*/ 5526656 w 5737264"/>
              <a:gd name="connsiteY190" fmla="*/ 522514 h 1252696"/>
              <a:gd name="connsiteX191" fmla="*/ 5546753 w 5737264"/>
              <a:gd name="connsiteY191" fmla="*/ 467248 h 1252696"/>
              <a:gd name="connsiteX192" fmla="*/ 5556802 w 5737264"/>
              <a:gd name="connsiteY192" fmla="*/ 411982 h 1252696"/>
              <a:gd name="connsiteX193" fmla="*/ 5566850 w 5737264"/>
              <a:gd name="connsiteY193" fmla="*/ 381837 h 1252696"/>
              <a:gd name="connsiteX194" fmla="*/ 5576898 w 5737264"/>
              <a:gd name="connsiteY194" fmla="*/ 356716 h 1252696"/>
              <a:gd name="connsiteX195" fmla="*/ 5596995 w 5737264"/>
              <a:gd name="connsiteY195" fmla="*/ 316523 h 1252696"/>
              <a:gd name="connsiteX196" fmla="*/ 5617092 w 5737264"/>
              <a:gd name="connsiteY196" fmla="*/ 246184 h 1252696"/>
              <a:gd name="connsiteX197" fmla="*/ 5622116 w 5737264"/>
              <a:gd name="connsiteY197" fmla="*/ 226088 h 1252696"/>
              <a:gd name="connsiteX198" fmla="*/ 5632164 w 5737264"/>
              <a:gd name="connsiteY198" fmla="*/ 216039 h 1252696"/>
              <a:gd name="connsiteX199" fmla="*/ 5637188 w 5737264"/>
              <a:gd name="connsiteY199" fmla="*/ 200967 h 1252696"/>
              <a:gd name="connsiteX200" fmla="*/ 5651738 w 5737264"/>
              <a:gd name="connsiteY200" fmla="*/ 190395 h 1252696"/>
              <a:gd name="connsiteX201" fmla="*/ 5673692 w 5737264"/>
              <a:gd name="connsiteY201" fmla="*/ 153892 h 1252696"/>
              <a:gd name="connsiteX202" fmla="*/ 5726602 w 5737264"/>
              <a:gd name="connsiteY202" fmla="*/ 89362 h 1252696"/>
              <a:gd name="connsiteX203" fmla="*/ 5728722 w 5737264"/>
              <a:gd name="connsiteY203" fmla="*/ 42287 h 1252696"/>
              <a:gd name="connsiteX204" fmla="*/ 5634284 w 5737264"/>
              <a:gd name="connsiteY204" fmla="*/ 25357 h 1252696"/>
              <a:gd name="connsiteX205" fmla="*/ 5536940 w 5737264"/>
              <a:gd name="connsiteY205" fmla="*/ 27214 h 1252696"/>
              <a:gd name="connsiteX206" fmla="*/ 5470369 w 5737264"/>
              <a:gd name="connsiteY206" fmla="*/ 39381 h 1252696"/>
              <a:gd name="connsiteX207" fmla="*/ 5379124 w 5737264"/>
              <a:gd name="connsiteY207" fmla="*/ 39644 h 1252696"/>
              <a:gd name="connsiteX208" fmla="*/ 5309282 w 5737264"/>
              <a:gd name="connsiteY208" fmla="*/ 42287 h 1252696"/>
              <a:gd name="connsiteX209" fmla="*/ 5238682 w 5737264"/>
              <a:gd name="connsiteY209" fmla="*/ 54455 h 1252696"/>
              <a:gd name="connsiteX210" fmla="*/ 5108892 w 5737264"/>
              <a:gd name="connsiteY210" fmla="*/ 37524 h 1252696"/>
              <a:gd name="connsiteX211" fmla="*/ 5020026 w 5737264"/>
              <a:gd name="connsiteY211" fmla="*/ 39120 h 1252696"/>
              <a:gd name="connsiteX212" fmla="*/ 4946233 w 5737264"/>
              <a:gd name="connsiteY212" fmla="*/ 41240 h 1252696"/>
              <a:gd name="connsiteX213" fmla="*/ 4823272 w 5737264"/>
              <a:gd name="connsiteY213" fmla="*/ 50242 h 1252696"/>
              <a:gd name="connsiteX214" fmla="*/ 4727577 w 5737264"/>
              <a:gd name="connsiteY214" fmla="*/ 29073 h 1252696"/>
              <a:gd name="connsiteX215" fmla="*/ 4628376 w 5737264"/>
              <a:gd name="connsiteY215" fmla="*/ 41240 h 1252696"/>
              <a:gd name="connsiteX216" fmla="*/ 4565180 w 5737264"/>
              <a:gd name="connsiteY216" fmla="*/ 46264 h 1252696"/>
              <a:gd name="connsiteX217" fmla="*/ 4417596 w 5737264"/>
              <a:gd name="connsiteY217" fmla="*/ 44406 h 1252696"/>
              <a:gd name="connsiteX218" fmla="*/ 4139984 w 5737264"/>
              <a:gd name="connsiteY218" fmla="*/ 60290 h 1252696"/>
              <a:gd name="connsiteX219" fmla="*/ 3918920 w 5737264"/>
              <a:gd name="connsiteY219" fmla="*/ 50242 h 1252696"/>
              <a:gd name="connsiteX220" fmla="*/ 3873703 w 5737264"/>
              <a:gd name="connsiteY220" fmla="*/ 45217 h 1252696"/>
              <a:gd name="connsiteX221" fmla="*/ 3687808 w 5737264"/>
              <a:gd name="connsiteY221" fmla="*/ 40193 h 1252696"/>
              <a:gd name="connsiteX222" fmla="*/ 3662687 w 5737264"/>
              <a:gd name="connsiteY222" fmla="*/ 35169 h 1252696"/>
              <a:gd name="connsiteX223" fmla="*/ 3627518 w 5737264"/>
              <a:gd name="connsiteY223" fmla="*/ 25121 h 1252696"/>
              <a:gd name="connsiteX224" fmla="*/ 3547131 w 5737264"/>
              <a:gd name="connsiteY224" fmla="*/ 20097 h 1252696"/>
              <a:gd name="connsiteX225" fmla="*/ 3310995 w 5737264"/>
              <a:gd name="connsiteY225" fmla="*/ 25121 h 1252696"/>
              <a:gd name="connsiteX226" fmla="*/ 3265777 w 5737264"/>
              <a:gd name="connsiteY226" fmla="*/ 30145 h 1252696"/>
              <a:gd name="connsiteX227" fmla="*/ 3175342 w 5737264"/>
              <a:gd name="connsiteY227" fmla="*/ 35169 h 1252696"/>
              <a:gd name="connsiteX228" fmla="*/ 2582489 w 5737264"/>
              <a:gd name="connsiteY228" fmla="*/ 45217 h 1252696"/>
              <a:gd name="connsiteX229" fmla="*/ 2255918 w 5737264"/>
              <a:gd name="connsiteY229" fmla="*/ 40193 h 1252696"/>
              <a:gd name="connsiteX230" fmla="*/ 1974564 w 5737264"/>
              <a:gd name="connsiteY230" fmla="*/ 30145 h 1252696"/>
              <a:gd name="connsiteX231" fmla="*/ 1944419 w 5737264"/>
              <a:gd name="connsiteY231" fmla="*/ 25121 h 1252696"/>
              <a:gd name="connsiteX232" fmla="*/ 1848960 w 5737264"/>
              <a:gd name="connsiteY232" fmla="*/ 20097 h 1252696"/>
              <a:gd name="connsiteX233" fmla="*/ 1768573 w 5737264"/>
              <a:gd name="connsiteY233" fmla="*/ 10048 h 1252696"/>
              <a:gd name="connsiteX234" fmla="*/ 1502292 w 5737264"/>
              <a:gd name="connsiteY234" fmla="*/ 20097 h 1252696"/>
              <a:gd name="connsiteX235" fmla="*/ 1467122 w 5737264"/>
              <a:gd name="connsiteY235" fmla="*/ 25121 h 1252696"/>
              <a:gd name="connsiteX236" fmla="*/ 1426929 w 5737264"/>
              <a:gd name="connsiteY236" fmla="*/ 30145 h 1252696"/>
              <a:gd name="connsiteX237" fmla="*/ 1341518 w 5737264"/>
              <a:gd name="connsiteY237" fmla="*/ 45217 h 1252696"/>
              <a:gd name="connsiteX238" fmla="*/ 1095333 w 5737264"/>
              <a:gd name="connsiteY238" fmla="*/ 35169 h 1252696"/>
              <a:gd name="connsiteX239" fmla="*/ 979777 w 5737264"/>
              <a:gd name="connsiteY239" fmla="*/ 20097 h 1252696"/>
              <a:gd name="connsiteX240" fmla="*/ 939584 w 5737264"/>
              <a:gd name="connsiteY240" fmla="*/ 10048 h 1252696"/>
              <a:gd name="connsiteX241" fmla="*/ 813980 w 5737264"/>
              <a:gd name="connsiteY241" fmla="*/ 0 h 1252696"/>
              <a:gd name="connsiteX242" fmla="*/ 743641 w 5737264"/>
              <a:gd name="connsiteY242" fmla="*/ 5024 h 1252696"/>
              <a:gd name="connsiteX243" fmla="*/ 582867 w 5737264"/>
              <a:gd name="connsiteY243" fmla="*/ 15072 h 1252696"/>
              <a:gd name="connsiteX244" fmla="*/ 432142 w 5737264"/>
              <a:gd name="connsiteY244" fmla="*/ 5024 h 1252696"/>
              <a:gd name="connsiteX245" fmla="*/ 412046 w 5737264"/>
              <a:gd name="connsiteY245" fmla="*/ 0 h 1252696"/>
              <a:gd name="connsiteX246" fmla="*/ 281417 w 5737264"/>
              <a:gd name="connsiteY246" fmla="*/ 10048 h 1252696"/>
              <a:gd name="connsiteX247" fmla="*/ 261320 w 5737264"/>
              <a:gd name="connsiteY247" fmla="*/ 15072 h 1252696"/>
              <a:gd name="connsiteX248" fmla="*/ 100547 w 5737264"/>
              <a:gd name="connsiteY248" fmla="*/ 20097 h 1252696"/>
              <a:gd name="connsiteX249" fmla="*/ 5087 w 5737264"/>
              <a:gd name="connsiteY249"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33964 w 5737264"/>
              <a:gd name="connsiteY90" fmla="*/ 1018311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270991 w 5737264"/>
              <a:gd name="connsiteY90" fmla="*/ 1019908 h 1252696"/>
              <a:gd name="connsiteX91" fmla="*/ 2301136 w 5737264"/>
              <a:gd name="connsiteY91" fmla="*/ 994787 h 1252696"/>
              <a:gd name="connsiteX92" fmla="*/ 2316208 w 5737264"/>
              <a:gd name="connsiteY92" fmla="*/ 989763 h 1252696"/>
              <a:gd name="connsiteX93" fmla="*/ 2396595 w 5737264"/>
              <a:gd name="connsiteY93" fmla="*/ 984738 h 1252696"/>
              <a:gd name="connsiteX94" fmla="*/ 2426740 w 5737264"/>
              <a:gd name="connsiteY94" fmla="*/ 989763 h 1252696"/>
              <a:gd name="connsiteX95" fmla="*/ 2461909 w 5737264"/>
              <a:gd name="connsiteY95" fmla="*/ 1024932 h 1252696"/>
              <a:gd name="connsiteX96" fmla="*/ 2476982 w 5737264"/>
              <a:gd name="connsiteY96" fmla="*/ 1029956 h 1252696"/>
              <a:gd name="connsiteX97" fmla="*/ 2487030 w 5737264"/>
              <a:gd name="connsiteY97" fmla="*/ 1045028 h 1252696"/>
              <a:gd name="connsiteX98" fmla="*/ 2497078 w 5737264"/>
              <a:gd name="connsiteY98" fmla="*/ 1055077 h 1252696"/>
              <a:gd name="connsiteX99" fmla="*/ 2532248 w 5737264"/>
              <a:gd name="connsiteY99" fmla="*/ 1095270 h 1252696"/>
              <a:gd name="connsiteX100" fmla="*/ 2567417 w 5737264"/>
              <a:gd name="connsiteY100" fmla="*/ 1135464 h 1252696"/>
              <a:gd name="connsiteX101" fmla="*/ 2582489 w 5737264"/>
              <a:gd name="connsiteY101" fmla="*/ 1145512 h 1252696"/>
              <a:gd name="connsiteX102" fmla="*/ 2622683 w 5737264"/>
              <a:gd name="connsiteY102" fmla="*/ 1170633 h 1252696"/>
              <a:gd name="connsiteX103" fmla="*/ 2657852 w 5737264"/>
              <a:gd name="connsiteY103" fmla="*/ 1160584 h 1252696"/>
              <a:gd name="connsiteX104" fmla="*/ 2682973 w 5737264"/>
              <a:gd name="connsiteY104" fmla="*/ 1145512 h 1252696"/>
              <a:gd name="connsiteX105" fmla="*/ 2713118 w 5737264"/>
              <a:gd name="connsiteY105" fmla="*/ 1130439 h 1252696"/>
              <a:gd name="connsiteX106" fmla="*/ 2728191 w 5737264"/>
              <a:gd name="connsiteY106" fmla="*/ 1120391 h 1252696"/>
              <a:gd name="connsiteX107" fmla="*/ 2748287 w 5737264"/>
              <a:gd name="connsiteY107" fmla="*/ 1115367 h 1252696"/>
              <a:gd name="connsiteX108" fmla="*/ 2778432 w 5737264"/>
              <a:gd name="connsiteY108" fmla="*/ 1105319 h 1252696"/>
              <a:gd name="connsiteX109" fmla="*/ 2845055 w 5737264"/>
              <a:gd name="connsiteY109" fmla="*/ 1077554 h 1252696"/>
              <a:gd name="connsiteX110" fmla="*/ 2884463 w 5737264"/>
              <a:gd name="connsiteY110" fmla="*/ 1077292 h 1252696"/>
              <a:gd name="connsiteX111" fmla="*/ 2921490 w 5737264"/>
              <a:gd name="connsiteY111" fmla="*/ 1087079 h 1252696"/>
              <a:gd name="connsiteX112" fmla="*/ 2959303 w 5737264"/>
              <a:gd name="connsiteY112" fmla="*/ 1125415 h 1252696"/>
              <a:gd name="connsiteX113" fmla="*/ 2979399 w 5737264"/>
              <a:gd name="connsiteY113" fmla="*/ 1155560 h 1252696"/>
              <a:gd name="connsiteX114" fmla="*/ 2997900 w 5737264"/>
              <a:gd name="connsiteY114" fmla="*/ 1187825 h 1252696"/>
              <a:gd name="connsiteX115" fmla="*/ 3038878 w 5737264"/>
              <a:gd name="connsiteY115" fmla="*/ 1222994 h 1252696"/>
              <a:gd name="connsiteX116" fmla="*/ 3076168 w 5737264"/>
              <a:gd name="connsiteY116" fmla="*/ 1252354 h 1252696"/>
              <a:gd name="connsiteX117" fmla="*/ 3130125 w 5737264"/>
              <a:gd name="connsiteY117" fmla="*/ 1240971 h 1252696"/>
              <a:gd name="connsiteX118" fmla="*/ 3177985 w 5737264"/>
              <a:gd name="connsiteY118" fmla="*/ 1207372 h 1252696"/>
              <a:gd name="connsiteX119" fmla="*/ 3229535 w 5737264"/>
              <a:gd name="connsiteY119" fmla="*/ 1178561 h 1252696"/>
              <a:gd name="connsiteX120" fmla="*/ 3281634 w 5737264"/>
              <a:gd name="connsiteY120" fmla="*/ 1153440 h 1252696"/>
              <a:gd name="connsiteX121" fmla="*/ 3310995 w 5737264"/>
              <a:gd name="connsiteY121" fmla="*/ 1145512 h 1252696"/>
              <a:gd name="connsiteX122" fmla="*/ 3351188 w 5737264"/>
              <a:gd name="connsiteY122" fmla="*/ 1140488 h 1252696"/>
              <a:gd name="connsiteX123" fmla="*/ 3406454 w 5737264"/>
              <a:gd name="connsiteY123" fmla="*/ 1155560 h 1252696"/>
              <a:gd name="connsiteX124" fmla="*/ 3426551 w 5737264"/>
              <a:gd name="connsiteY124" fmla="*/ 1165609 h 1252696"/>
              <a:gd name="connsiteX125" fmla="*/ 3441624 w 5737264"/>
              <a:gd name="connsiteY125" fmla="*/ 1175657 h 1252696"/>
              <a:gd name="connsiteX126" fmla="*/ 3456696 w 5737264"/>
              <a:gd name="connsiteY126" fmla="*/ 1180681 h 1252696"/>
              <a:gd name="connsiteX127" fmla="*/ 3466744 w 5737264"/>
              <a:gd name="connsiteY127" fmla="*/ 1195754 h 1252696"/>
              <a:gd name="connsiteX128" fmla="*/ 3527035 w 5737264"/>
              <a:gd name="connsiteY128" fmla="*/ 1200778 h 1252696"/>
              <a:gd name="connsiteX129" fmla="*/ 3542107 w 5737264"/>
              <a:gd name="connsiteY129" fmla="*/ 1190730 h 1252696"/>
              <a:gd name="connsiteX130" fmla="*/ 3567228 w 5737264"/>
              <a:gd name="connsiteY130" fmla="*/ 1180681 h 1252696"/>
              <a:gd name="connsiteX131" fmla="*/ 3587325 w 5737264"/>
              <a:gd name="connsiteY131" fmla="*/ 1150536 h 1252696"/>
              <a:gd name="connsiteX132" fmla="*/ 3617470 w 5737264"/>
              <a:gd name="connsiteY132" fmla="*/ 1125415 h 1252696"/>
              <a:gd name="connsiteX133" fmla="*/ 3632542 w 5737264"/>
              <a:gd name="connsiteY133" fmla="*/ 1105319 h 1252696"/>
              <a:gd name="connsiteX134" fmla="*/ 3662687 w 5737264"/>
              <a:gd name="connsiteY134" fmla="*/ 1085222 h 1252696"/>
              <a:gd name="connsiteX135" fmla="*/ 3697856 w 5737264"/>
              <a:gd name="connsiteY135" fmla="*/ 1070149 h 1252696"/>
              <a:gd name="connsiteX136" fmla="*/ 3707905 w 5737264"/>
              <a:gd name="connsiteY136" fmla="*/ 1060101 h 1252696"/>
              <a:gd name="connsiteX137" fmla="*/ 3743074 w 5737264"/>
              <a:gd name="connsiteY137" fmla="*/ 1047148 h 1252696"/>
              <a:gd name="connsiteX138" fmla="*/ 3799125 w 5737264"/>
              <a:gd name="connsiteY138" fmla="*/ 1043982 h 1252696"/>
              <a:gd name="connsiteX139" fmla="*/ 3859651 w 5737264"/>
              <a:gd name="connsiteY139" fmla="*/ 1072033 h 1252696"/>
              <a:gd name="connsiteX140" fmla="*/ 3902226 w 5737264"/>
              <a:gd name="connsiteY140" fmla="*/ 1101367 h 1252696"/>
              <a:gd name="connsiteX141" fmla="*/ 3958041 w 5737264"/>
              <a:gd name="connsiteY141" fmla="*/ 1142346 h 1252696"/>
              <a:gd name="connsiteX142" fmla="*/ 4019404 w 5737264"/>
              <a:gd name="connsiteY142" fmla="*/ 1165609 h 1252696"/>
              <a:gd name="connsiteX143" fmla="*/ 4064621 w 5737264"/>
              <a:gd name="connsiteY143" fmla="*/ 1150536 h 1252696"/>
              <a:gd name="connsiteX144" fmla="*/ 4079694 w 5737264"/>
              <a:gd name="connsiteY144" fmla="*/ 1125415 h 1252696"/>
              <a:gd name="connsiteX145" fmla="*/ 4099791 w 5737264"/>
              <a:gd name="connsiteY145" fmla="*/ 1105319 h 1252696"/>
              <a:gd name="connsiteX146" fmla="*/ 4129936 w 5737264"/>
              <a:gd name="connsiteY146" fmla="*/ 1075173 h 1252696"/>
              <a:gd name="connsiteX147" fmla="*/ 4150032 w 5737264"/>
              <a:gd name="connsiteY147" fmla="*/ 1040004 h 1252696"/>
              <a:gd name="connsiteX148" fmla="*/ 4160081 w 5737264"/>
              <a:gd name="connsiteY148" fmla="*/ 1019908 h 1252696"/>
              <a:gd name="connsiteX149" fmla="*/ 4165105 w 5737264"/>
              <a:gd name="connsiteY149" fmla="*/ 1004835 h 1252696"/>
              <a:gd name="connsiteX150" fmla="*/ 4185202 w 5737264"/>
              <a:gd name="connsiteY150" fmla="*/ 984738 h 1252696"/>
              <a:gd name="connsiteX151" fmla="*/ 4200274 w 5737264"/>
              <a:gd name="connsiteY151" fmla="*/ 979714 h 1252696"/>
              <a:gd name="connsiteX152" fmla="*/ 4235443 w 5737264"/>
              <a:gd name="connsiteY152" fmla="*/ 954593 h 1252696"/>
              <a:gd name="connsiteX153" fmla="*/ 4275637 w 5737264"/>
              <a:gd name="connsiteY153" fmla="*/ 934497 h 1252696"/>
              <a:gd name="connsiteX154" fmla="*/ 4310806 w 5737264"/>
              <a:gd name="connsiteY154" fmla="*/ 914400 h 1252696"/>
              <a:gd name="connsiteX155" fmla="*/ 4325878 w 5737264"/>
              <a:gd name="connsiteY155" fmla="*/ 904352 h 1252696"/>
              <a:gd name="connsiteX156" fmla="*/ 4362094 w 5737264"/>
              <a:gd name="connsiteY156" fmla="*/ 909114 h 1252696"/>
              <a:gd name="connsiteX157" fmla="*/ 4417099 w 5737264"/>
              <a:gd name="connsiteY157" fmla="*/ 946141 h 1252696"/>
              <a:gd name="connsiteX158" fmla="*/ 4462316 w 5737264"/>
              <a:gd name="connsiteY158" fmla="*/ 1006955 h 1252696"/>
              <a:gd name="connsiteX159" fmla="*/ 4531320 w 5737264"/>
              <a:gd name="connsiteY159" fmla="*/ 1037650 h 1252696"/>
              <a:gd name="connsiteX160" fmla="*/ 4597184 w 5737264"/>
              <a:gd name="connsiteY160" fmla="*/ 969666 h 1252696"/>
              <a:gd name="connsiteX161" fmla="*/ 4617281 w 5737264"/>
              <a:gd name="connsiteY161" fmla="*/ 959617 h 1252696"/>
              <a:gd name="connsiteX162" fmla="*/ 4632353 w 5737264"/>
              <a:gd name="connsiteY162" fmla="*/ 944545 h 1252696"/>
              <a:gd name="connsiteX163" fmla="*/ 4652450 w 5737264"/>
              <a:gd name="connsiteY163" fmla="*/ 934497 h 1252696"/>
              <a:gd name="connsiteX164" fmla="*/ 4672547 w 5737264"/>
              <a:gd name="connsiteY164" fmla="*/ 919424 h 1252696"/>
              <a:gd name="connsiteX165" fmla="*/ 4737861 w 5737264"/>
              <a:gd name="connsiteY165" fmla="*/ 884255 h 1252696"/>
              <a:gd name="connsiteX166" fmla="*/ 4762982 w 5737264"/>
              <a:gd name="connsiteY166" fmla="*/ 879231 h 1252696"/>
              <a:gd name="connsiteX167" fmla="*/ 4778054 w 5737264"/>
              <a:gd name="connsiteY167" fmla="*/ 874206 h 1252696"/>
              <a:gd name="connsiteX168" fmla="*/ 4819294 w 5737264"/>
              <a:gd name="connsiteY168" fmla="*/ 873944 h 1252696"/>
              <a:gd name="connsiteX169" fmla="*/ 4877465 w 5737264"/>
              <a:gd name="connsiteY169" fmla="*/ 895638 h 1252696"/>
              <a:gd name="connsiteX170" fmla="*/ 4935347 w 5737264"/>
              <a:gd name="connsiteY170" fmla="*/ 934523 h 1252696"/>
              <a:gd name="connsiteX171" fmla="*/ 4995402 w 5737264"/>
              <a:gd name="connsiteY171" fmla="*/ 1006746 h 1252696"/>
              <a:gd name="connsiteX172" fmla="*/ 5024762 w 5737264"/>
              <a:gd name="connsiteY172" fmla="*/ 1051963 h 1252696"/>
              <a:gd name="connsiteX173" fmla="*/ 5092223 w 5737264"/>
              <a:gd name="connsiteY173" fmla="*/ 1016506 h 1252696"/>
              <a:gd name="connsiteX174" fmla="*/ 5144322 w 5737264"/>
              <a:gd name="connsiteY174" fmla="*/ 948261 h 1252696"/>
              <a:gd name="connsiteX175" fmla="*/ 5189252 w 5737264"/>
              <a:gd name="connsiteY175" fmla="*/ 886112 h 1252696"/>
              <a:gd name="connsiteX176" fmla="*/ 5226279 w 5737264"/>
              <a:gd name="connsiteY176" fmla="*/ 856230 h 1252696"/>
              <a:gd name="connsiteX177" fmla="*/ 5260637 w 5737264"/>
              <a:gd name="connsiteY177" fmla="*/ 822918 h 1252696"/>
              <a:gd name="connsiteX178" fmla="*/ 5295282 w 5737264"/>
              <a:gd name="connsiteY178" fmla="*/ 800440 h 1252696"/>
              <a:gd name="connsiteX179" fmla="*/ 5334430 w 5737264"/>
              <a:gd name="connsiteY179" fmla="*/ 794893 h 1252696"/>
              <a:gd name="connsiteX180" fmla="*/ 5412174 w 5737264"/>
              <a:gd name="connsiteY180" fmla="*/ 824252 h 1252696"/>
              <a:gd name="connsiteX181" fmla="*/ 5431197 w 5737264"/>
              <a:gd name="connsiteY181" fmla="*/ 768699 h 1252696"/>
              <a:gd name="connsiteX182" fmla="*/ 5441246 w 5737264"/>
              <a:gd name="connsiteY182" fmla="*/ 753626 h 1252696"/>
              <a:gd name="connsiteX183" fmla="*/ 5456318 w 5737264"/>
              <a:gd name="connsiteY183" fmla="*/ 708409 h 1252696"/>
              <a:gd name="connsiteX184" fmla="*/ 5466366 w 5737264"/>
              <a:gd name="connsiteY184" fmla="*/ 683288 h 1252696"/>
              <a:gd name="connsiteX185" fmla="*/ 5476415 w 5737264"/>
              <a:gd name="connsiteY185" fmla="*/ 643094 h 1252696"/>
              <a:gd name="connsiteX186" fmla="*/ 5491487 w 5737264"/>
              <a:gd name="connsiteY186" fmla="*/ 617973 h 1252696"/>
              <a:gd name="connsiteX187" fmla="*/ 5506560 w 5737264"/>
              <a:gd name="connsiteY187" fmla="*/ 572756 h 1252696"/>
              <a:gd name="connsiteX188" fmla="*/ 5526656 w 5737264"/>
              <a:gd name="connsiteY188" fmla="*/ 522514 h 1252696"/>
              <a:gd name="connsiteX189" fmla="*/ 5546753 w 5737264"/>
              <a:gd name="connsiteY189" fmla="*/ 467248 h 1252696"/>
              <a:gd name="connsiteX190" fmla="*/ 5556802 w 5737264"/>
              <a:gd name="connsiteY190" fmla="*/ 411982 h 1252696"/>
              <a:gd name="connsiteX191" fmla="*/ 5566850 w 5737264"/>
              <a:gd name="connsiteY191" fmla="*/ 381837 h 1252696"/>
              <a:gd name="connsiteX192" fmla="*/ 5576898 w 5737264"/>
              <a:gd name="connsiteY192" fmla="*/ 356716 h 1252696"/>
              <a:gd name="connsiteX193" fmla="*/ 5596995 w 5737264"/>
              <a:gd name="connsiteY193" fmla="*/ 316523 h 1252696"/>
              <a:gd name="connsiteX194" fmla="*/ 5617092 w 5737264"/>
              <a:gd name="connsiteY194" fmla="*/ 246184 h 1252696"/>
              <a:gd name="connsiteX195" fmla="*/ 5622116 w 5737264"/>
              <a:gd name="connsiteY195" fmla="*/ 226088 h 1252696"/>
              <a:gd name="connsiteX196" fmla="*/ 5632164 w 5737264"/>
              <a:gd name="connsiteY196" fmla="*/ 216039 h 1252696"/>
              <a:gd name="connsiteX197" fmla="*/ 5637188 w 5737264"/>
              <a:gd name="connsiteY197" fmla="*/ 200967 h 1252696"/>
              <a:gd name="connsiteX198" fmla="*/ 5651738 w 5737264"/>
              <a:gd name="connsiteY198" fmla="*/ 190395 h 1252696"/>
              <a:gd name="connsiteX199" fmla="*/ 5673692 w 5737264"/>
              <a:gd name="connsiteY199" fmla="*/ 153892 h 1252696"/>
              <a:gd name="connsiteX200" fmla="*/ 5726602 w 5737264"/>
              <a:gd name="connsiteY200" fmla="*/ 89362 h 1252696"/>
              <a:gd name="connsiteX201" fmla="*/ 5728722 w 5737264"/>
              <a:gd name="connsiteY201" fmla="*/ 42287 h 1252696"/>
              <a:gd name="connsiteX202" fmla="*/ 5634284 w 5737264"/>
              <a:gd name="connsiteY202" fmla="*/ 25357 h 1252696"/>
              <a:gd name="connsiteX203" fmla="*/ 5536940 w 5737264"/>
              <a:gd name="connsiteY203" fmla="*/ 27214 h 1252696"/>
              <a:gd name="connsiteX204" fmla="*/ 5470369 w 5737264"/>
              <a:gd name="connsiteY204" fmla="*/ 39381 h 1252696"/>
              <a:gd name="connsiteX205" fmla="*/ 5379124 w 5737264"/>
              <a:gd name="connsiteY205" fmla="*/ 39644 h 1252696"/>
              <a:gd name="connsiteX206" fmla="*/ 5309282 w 5737264"/>
              <a:gd name="connsiteY206" fmla="*/ 42287 h 1252696"/>
              <a:gd name="connsiteX207" fmla="*/ 5238682 w 5737264"/>
              <a:gd name="connsiteY207" fmla="*/ 54455 h 1252696"/>
              <a:gd name="connsiteX208" fmla="*/ 5108892 w 5737264"/>
              <a:gd name="connsiteY208" fmla="*/ 37524 h 1252696"/>
              <a:gd name="connsiteX209" fmla="*/ 5020026 w 5737264"/>
              <a:gd name="connsiteY209" fmla="*/ 39120 h 1252696"/>
              <a:gd name="connsiteX210" fmla="*/ 4946233 w 5737264"/>
              <a:gd name="connsiteY210" fmla="*/ 41240 h 1252696"/>
              <a:gd name="connsiteX211" fmla="*/ 4823272 w 5737264"/>
              <a:gd name="connsiteY211" fmla="*/ 50242 h 1252696"/>
              <a:gd name="connsiteX212" fmla="*/ 4727577 w 5737264"/>
              <a:gd name="connsiteY212" fmla="*/ 29073 h 1252696"/>
              <a:gd name="connsiteX213" fmla="*/ 4628376 w 5737264"/>
              <a:gd name="connsiteY213" fmla="*/ 41240 h 1252696"/>
              <a:gd name="connsiteX214" fmla="*/ 4565180 w 5737264"/>
              <a:gd name="connsiteY214" fmla="*/ 46264 h 1252696"/>
              <a:gd name="connsiteX215" fmla="*/ 4417596 w 5737264"/>
              <a:gd name="connsiteY215" fmla="*/ 44406 h 1252696"/>
              <a:gd name="connsiteX216" fmla="*/ 4139984 w 5737264"/>
              <a:gd name="connsiteY216" fmla="*/ 60290 h 1252696"/>
              <a:gd name="connsiteX217" fmla="*/ 3918920 w 5737264"/>
              <a:gd name="connsiteY217" fmla="*/ 50242 h 1252696"/>
              <a:gd name="connsiteX218" fmla="*/ 3873703 w 5737264"/>
              <a:gd name="connsiteY218" fmla="*/ 45217 h 1252696"/>
              <a:gd name="connsiteX219" fmla="*/ 3687808 w 5737264"/>
              <a:gd name="connsiteY219" fmla="*/ 40193 h 1252696"/>
              <a:gd name="connsiteX220" fmla="*/ 3662687 w 5737264"/>
              <a:gd name="connsiteY220" fmla="*/ 35169 h 1252696"/>
              <a:gd name="connsiteX221" fmla="*/ 3627518 w 5737264"/>
              <a:gd name="connsiteY221" fmla="*/ 25121 h 1252696"/>
              <a:gd name="connsiteX222" fmla="*/ 3547131 w 5737264"/>
              <a:gd name="connsiteY222" fmla="*/ 20097 h 1252696"/>
              <a:gd name="connsiteX223" fmla="*/ 3310995 w 5737264"/>
              <a:gd name="connsiteY223" fmla="*/ 25121 h 1252696"/>
              <a:gd name="connsiteX224" fmla="*/ 3265777 w 5737264"/>
              <a:gd name="connsiteY224" fmla="*/ 30145 h 1252696"/>
              <a:gd name="connsiteX225" fmla="*/ 3175342 w 5737264"/>
              <a:gd name="connsiteY225" fmla="*/ 35169 h 1252696"/>
              <a:gd name="connsiteX226" fmla="*/ 2582489 w 5737264"/>
              <a:gd name="connsiteY226" fmla="*/ 45217 h 1252696"/>
              <a:gd name="connsiteX227" fmla="*/ 2255918 w 5737264"/>
              <a:gd name="connsiteY227" fmla="*/ 40193 h 1252696"/>
              <a:gd name="connsiteX228" fmla="*/ 1974564 w 5737264"/>
              <a:gd name="connsiteY228" fmla="*/ 30145 h 1252696"/>
              <a:gd name="connsiteX229" fmla="*/ 1944419 w 5737264"/>
              <a:gd name="connsiteY229" fmla="*/ 25121 h 1252696"/>
              <a:gd name="connsiteX230" fmla="*/ 1848960 w 5737264"/>
              <a:gd name="connsiteY230" fmla="*/ 20097 h 1252696"/>
              <a:gd name="connsiteX231" fmla="*/ 1768573 w 5737264"/>
              <a:gd name="connsiteY231" fmla="*/ 10048 h 1252696"/>
              <a:gd name="connsiteX232" fmla="*/ 1502292 w 5737264"/>
              <a:gd name="connsiteY232" fmla="*/ 20097 h 1252696"/>
              <a:gd name="connsiteX233" fmla="*/ 1467122 w 5737264"/>
              <a:gd name="connsiteY233" fmla="*/ 25121 h 1252696"/>
              <a:gd name="connsiteX234" fmla="*/ 1426929 w 5737264"/>
              <a:gd name="connsiteY234" fmla="*/ 30145 h 1252696"/>
              <a:gd name="connsiteX235" fmla="*/ 1341518 w 5737264"/>
              <a:gd name="connsiteY235" fmla="*/ 45217 h 1252696"/>
              <a:gd name="connsiteX236" fmla="*/ 1095333 w 5737264"/>
              <a:gd name="connsiteY236" fmla="*/ 35169 h 1252696"/>
              <a:gd name="connsiteX237" fmla="*/ 979777 w 5737264"/>
              <a:gd name="connsiteY237" fmla="*/ 20097 h 1252696"/>
              <a:gd name="connsiteX238" fmla="*/ 939584 w 5737264"/>
              <a:gd name="connsiteY238" fmla="*/ 10048 h 1252696"/>
              <a:gd name="connsiteX239" fmla="*/ 813980 w 5737264"/>
              <a:gd name="connsiteY239" fmla="*/ 0 h 1252696"/>
              <a:gd name="connsiteX240" fmla="*/ 743641 w 5737264"/>
              <a:gd name="connsiteY240" fmla="*/ 5024 h 1252696"/>
              <a:gd name="connsiteX241" fmla="*/ 582867 w 5737264"/>
              <a:gd name="connsiteY241" fmla="*/ 15072 h 1252696"/>
              <a:gd name="connsiteX242" fmla="*/ 432142 w 5737264"/>
              <a:gd name="connsiteY242" fmla="*/ 5024 h 1252696"/>
              <a:gd name="connsiteX243" fmla="*/ 412046 w 5737264"/>
              <a:gd name="connsiteY243" fmla="*/ 0 h 1252696"/>
              <a:gd name="connsiteX244" fmla="*/ 281417 w 5737264"/>
              <a:gd name="connsiteY244" fmla="*/ 10048 h 1252696"/>
              <a:gd name="connsiteX245" fmla="*/ 261320 w 5737264"/>
              <a:gd name="connsiteY245" fmla="*/ 15072 h 1252696"/>
              <a:gd name="connsiteX246" fmla="*/ 100547 w 5737264"/>
              <a:gd name="connsiteY246" fmla="*/ 20097 h 1252696"/>
              <a:gd name="connsiteX247" fmla="*/ 5087 w 5737264"/>
              <a:gd name="connsiteY247"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396595 w 5737264"/>
              <a:gd name="connsiteY92" fmla="*/ 984738 h 1252696"/>
              <a:gd name="connsiteX93" fmla="*/ 2426740 w 5737264"/>
              <a:gd name="connsiteY93" fmla="*/ 989763 h 1252696"/>
              <a:gd name="connsiteX94" fmla="*/ 2461909 w 5737264"/>
              <a:gd name="connsiteY94" fmla="*/ 1024932 h 1252696"/>
              <a:gd name="connsiteX95" fmla="*/ 2476982 w 5737264"/>
              <a:gd name="connsiteY95" fmla="*/ 1029956 h 1252696"/>
              <a:gd name="connsiteX96" fmla="*/ 2487030 w 5737264"/>
              <a:gd name="connsiteY96" fmla="*/ 1045028 h 1252696"/>
              <a:gd name="connsiteX97" fmla="*/ 2497078 w 5737264"/>
              <a:gd name="connsiteY97" fmla="*/ 1055077 h 1252696"/>
              <a:gd name="connsiteX98" fmla="*/ 2532248 w 5737264"/>
              <a:gd name="connsiteY98" fmla="*/ 1095270 h 1252696"/>
              <a:gd name="connsiteX99" fmla="*/ 2567417 w 5737264"/>
              <a:gd name="connsiteY99" fmla="*/ 1135464 h 1252696"/>
              <a:gd name="connsiteX100" fmla="*/ 2582489 w 5737264"/>
              <a:gd name="connsiteY100" fmla="*/ 1145512 h 1252696"/>
              <a:gd name="connsiteX101" fmla="*/ 2622683 w 5737264"/>
              <a:gd name="connsiteY101" fmla="*/ 1170633 h 1252696"/>
              <a:gd name="connsiteX102" fmla="*/ 2657852 w 5737264"/>
              <a:gd name="connsiteY102" fmla="*/ 1160584 h 1252696"/>
              <a:gd name="connsiteX103" fmla="*/ 2682973 w 5737264"/>
              <a:gd name="connsiteY103" fmla="*/ 1145512 h 1252696"/>
              <a:gd name="connsiteX104" fmla="*/ 2713118 w 5737264"/>
              <a:gd name="connsiteY104" fmla="*/ 1130439 h 1252696"/>
              <a:gd name="connsiteX105" fmla="*/ 2728191 w 5737264"/>
              <a:gd name="connsiteY105" fmla="*/ 1120391 h 1252696"/>
              <a:gd name="connsiteX106" fmla="*/ 2748287 w 5737264"/>
              <a:gd name="connsiteY106" fmla="*/ 1115367 h 1252696"/>
              <a:gd name="connsiteX107" fmla="*/ 2778432 w 5737264"/>
              <a:gd name="connsiteY107" fmla="*/ 1105319 h 1252696"/>
              <a:gd name="connsiteX108" fmla="*/ 2845055 w 5737264"/>
              <a:gd name="connsiteY108" fmla="*/ 1077554 h 1252696"/>
              <a:gd name="connsiteX109" fmla="*/ 2884463 w 5737264"/>
              <a:gd name="connsiteY109" fmla="*/ 1077292 h 1252696"/>
              <a:gd name="connsiteX110" fmla="*/ 2921490 w 5737264"/>
              <a:gd name="connsiteY110" fmla="*/ 1087079 h 1252696"/>
              <a:gd name="connsiteX111" fmla="*/ 2959303 w 5737264"/>
              <a:gd name="connsiteY111" fmla="*/ 1125415 h 1252696"/>
              <a:gd name="connsiteX112" fmla="*/ 2979399 w 5737264"/>
              <a:gd name="connsiteY112" fmla="*/ 1155560 h 1252696"/>
              <a:gd name="connsiteX113" fmla="*/ 2997900 w 5737264"/>
              <a:gd name="connsiteY113" fmla="*/ 1187825 h 1252696"/>
              <a:gd name="connsiteX114" fmla="*/ 3038878 w 5737264"/>
              <a:gd name="connsiteY114" fmla="*/ 1222994 h 1252696"/>
              <a:gd name="connsiteX115" fmla="*/ 3076168 w 5737264"/>
              <a:gd name="connsiteY115" fmla="*/ 1252354 h 1252696"/>
              <a:gd name="connsiteX116" fmla="*/ 3130125 w 5737264"/>
              <a:gd name="connsiteY116" fmla="*/ 1240971 h 1252696"/>
              <a:gd name="connsiteX117" fmla="*/ 3177985 w 5737264"/>
              <a:gd name="connsiteY117" fmla="*/ 1207372 h 1252696"/>
              <a:gd name="connsiteX118" fmla="*/ 3229535 w 5737264"/>
              <a:gd name="connsiteY118" fmla="*/ 1178561 h 1252696"/>
              <a:gd name="connsiteX119" fmla="*/ 3281634 w 5737264"/>
              <a:gd name="connsiteY119" fmla="*/ 1153440 h 1252696"/>
              <a:gd name="connsiteX120" fmla="*/ 3310995 w 5737264"/>
              <a:gd name="connsiteY120" fmla="*/ 1145512 h 1252696"/>
              <a:gd name="connsiteX121" fmla="*/ 3351188 w 5737264"/>
              <a:gd name="connsiteY121" fmla="*/ 1140488 h 1252696"/>
              <a:gd name="connsiteX122" fmla="*/ 3406454 w 5737264"/>
              <a:gd name="connsiteY122" fmla="*/ 1155560 h 1252696"/>
              <a:gd name="connsiteX123" fmla="*/ 3426551 w 5737264"/>
              <a:gd name="connsiteY123" fmla="*/ 1165609 h 1252696"/>
              <a:gd name="connsiteX124" fmla="*/ 3441624 w 5737264"/>
              <a:gd name="connsiteY124" fmla="*/ 1175657 h 1252696"/>
              <a:gd name="connsiteX125" fmla="*/ 3456696 w 5737264"/>
              <a:gd name="connsiteY125" fmla="*/ 1180681 h 1252696"/>
              <a:gd name="connsiteX126" fmla="*/ 3466744 w 5737264"/>
              <a:gd name="connsiteY126" fmla="*/ 1195754 h 1252696"/>
              <a:gd name="connsiteX127" fmla="*/ 3527035 w 5737264"/>
              <a:gd name="connsiteY127" fmla="*/ 1200778 h 1252696"/>
              <a:gd name="connsiteX128" fmla="*/ 3542107 w 5737264"/>
              <a:gd name="connsiteY128" fmla="*/ 1190730 h 1252696"/>
              <a:gd name="connsiteX129" fmla="*/ 3567228 w 5737264"/>
              <a:gd name="connsiteY129" fmla="*/ 1180681 h 1252696"/>
              <a:gd name="connsiteX130" fmla="*/ 3587325 w 5737264"/>
              <a:gd name="connsiteY130" fmla="*/ 1150536 h 1252696"/>
              <a:gd name="connsiteX131" fmla="*/ 3617470 w 5737264"/>
              <a:gd name="connsiteY131" fmla="*/ 1125415 h 1252696"/>
              <a:gd name="connsiteX132" fmla="*/ 3632542 w 5737264"/>
              <a:gd name="connsiteY132" fmla="*/ 1105319 h 1252696"/>
              <a:gd name="connsiteX133" fmla="*/ 3662687 w 5737264"/>
              <a:gd name="connsiteY133" fmla="*/ 1085222 h 1252696"/>
              <a:gd name="connsiteX134" fmla="*/ 3697856 w 5737264"/>
              <a:gd name="connsiteY134" fmla="*/ 1070149 h 1252696"/>
              <a:gd name="connsiteX135" fmla="*/ 3707905 w 5737264"/>
              <a:gd name="connsiteY135" fmla="*/ 1060101 h 1252696"/>
              <a:gd name="connsiteX136" fmla="*/ 3743074 w 5737264"/>
              <a:gd name="connsiteY136" fmla="*/ 1047148 h 1252696"/>
              <a:gd name="connsiteX137" fmla="*/ 3799125 w 5737264"/>
              <a:gd name="connsiteY137" fmla="*/ 1043982 h 1252696"/>
              <a:gd name="connsiteX138" fmla="*/ 3859651 w 5737264"/>
              <a:gd name="connsiteY138" fmla="*/ 1072033 h 1252696"/>
              <a:gd name="connsiteX139" fmla="*/ 3902226 w 5737264"/>
              <a:gd name="connsiteY139" fmla="*/ 1101367 h 1252696"/>
              <a:gd name="connsiteX140" fmla="*/ 3958041 w 5737264"/>
              <a:gd name="connsiteY140" fmla="*/ 1142346 h 1252696"/>
              <a:gd name="connsiteX141" fmla="*/ 4019404 w 5737264"/>
              <a:gd name="connsiteY141" fmla="*/ 1165609 h 1252696"/>
              <a:gd name="connsiteX142" fmla="*/ 4064621 w 5737264"/>
              <a:gd name="connsiteY142" fmla="*/ 1150536 h 1252696"/>
              <a:gd name="connsiteX143" fmla="*/ 4079694 w 5737264"/>
              <a:gd name="connsiteY143" fmla="*/ 1125415 h 1252696"/>
              <a:gd name="connsiteX144" fmla="*/ 4099791 w 5737264"/>
              <a:gd name="connsiteY144" fmla="*/ 1105319 h 1252696"/>
              <a:gd name="connsiteX145" fmla="*/ 4129936 w 5737264"/>
              <a:gd name="connsiteY145" fmla="*/ 1075173 h 1252696"/>
              <a:gd name="connsiteX146" fmla="*/ 4150032 w 5737264"/>
              <a:gd name="connsiteY146" fmla="*/ 1040004 h 1252696"/>
              <a:gd name="connsiteX147" fmla="*/ 4160081 w 5737264"/>
              <a:gd name="connsiteY147" fmla="*/ 1019908 h 1252696"/>
              <a:gd name="connsiteX148" fmla="*/ 4165105 w 5737264"/>
              <a:gd name="connsiteY148" fmla="*/ 1004835 h 1252696"/>
              <a:gd name="connsiteX149" fmla="*/ 4185202 w 5737264"/>
              <a:gd name="connsiteY149" fmla="*/ 984738 h 1252696"/>
              <a:gd name="connsiteX150" fmla="*/ 4200274 w 5737264"/>
              <a:gd name="connsiteY150" fmla="*/ 979714 h 1252696"/>
              <a:gd name="connsiteX151" fmla="*/ 4235443 w 5737264"/>
              <a:gd name="connsiteY151" fmla="*/ 954593 h 1252696"/>
              <a:gd name="connsiteX152" fmla="*/ 4275637 w 5737264"/>
              <a:gd name="connsiteY152" fmla="*/ 934497 h 1252696"/>
              <a:gd name="connsiteX153" fmla="*/ 4310806 w 5737264"/>
              <a:gd name="connsiteY153" fmla="*/ 914400 h 1252696"/>
              <a:gd name="connsiteX154" fmla="*/ 4325878 w 5737264"/>
              <a:gd name="connsiteY154" fmla="*/ 904352 h 1252696"/>
              <a:gd name="connsiteX155" fmla="*/ 4362094 w 5737264"/>
              <a:gd name="connsiteY155" fmla="*/ 909114 h 1252696"/>
              <a:gd name="connsiteX156" fmla="*/ 4417099 w 5737264"/>
              <a:gd name="connsiteY156" fmla="*/ 946141 h 1252696"/>
              <a:gd name="connsiteX157" fmla="*/ 4462316 w 5737264"/>
              <a:gd name="connsiteY157" fmla="*/ 1006955 h 1252696"/>
              <a:gd name="connsiteX158" fmla="*/ 4531320 w 5737264"/>
              <a:gd name="connsiteY158" fmla="*/ 1037650 h 1252696"/>
              <a:gd name="connsiteX159" fmla="*/ 4597184 w 5737264"/>
              <a:gd name="connsiteY159" fmla="*/ 969666 h 1252696"/>
              <a:gd name="connsiteX160" fmla="*/ 4617281 w 5737264"/>
              <a:gd name="connsiteY160" fmla="*/ 959617 h 1252696"/>
              <a:gd name="connsiteX161" fmla="*/ 4632353 w 5737264"/>
              <a:gd name="connsiteY161" fmla="*/ 944545 h 1252696"/>
              <a:gd name="connsiteX162" fmla="*/ 4652450 w 5737264"/>
              <a:gd name="connsiteY162" fmla="*/ 934497 h 1252696"/>
              <a:gd name="connsiteX163" fmla="*/ 4672547 w 5737264"/>
              <a:gd name="connsiteY163" fmla="*/ 919424 h 1252696"/>
              <a:gd name="connsiteX164" fmla="*/ 4737861 w 5737264"/>
              <a:gd name="connsiteY164" fmla="*/ 884255 h 1252696"/>
              <a:gd name="connsiteX165" fmla="*/ 4762982 w 5737264"/>
              <a:gd name="connsiteY165" fmla="*/ 879231 h 1252696"/>
              <a:gd name="connsiteX166" fmla="*/ 4778054 w 5737264"/>
              <a:gd name="connsiteY166" fmla="*/ 874206 h 1252696"/>
              <a:gd name="connsiteX167" fmla="*/ 4819294 w 5737264"/>
              <a:gd name="connsiteY167" fmla="*/ 873944 h 1252696"/>
              <a:gd name="connsiteX168" fmla="*/ 4877465 w 5737264"/>
              <a:gd name="connsiteY168" fmla="*/ 895638 h 1252696"/>
              <a:gd name="connsiteX169" fmla="*/ 4935347 w 5737264"/>
              <a:gd name="connsiteY169" fmla="*/ 934523 h 1252696"/>
              <a:gd name="connsiteX170" fmla="*/ 4995402 w 5737264"/>
              <a:gd name="connsiteY170" fmla="*/ 1006746 h 1252696"/>
              <a:gd name="connsiteX171" fmla="*/ 5024762 w 5737264"/>
              <a:gd name="connsiteY171" fmla="*/ 1051963 h 1252696"/>
              <a:gd name="connsiteX172" fmla="*/ 5092223 w 5737264"/>
              <a:gd name="connsiteY172" fmla="*/ 1016506 h 1252696"/>
              <a:gd name="connsiteX173" fmla="*/ 5144322 w 5737264"/>
              <a:gd name="connsiteY173" fmla="*/ 948261 h 1252696"/>
              <a:gd name="connsiteX174" fmla="*/ 5189252 w 5737264"/>
              <a:gd name="connsiteY174" fmla="*/ 886112 h 1252696"/>
              <a:gd name="connsiteX175" fmla="*/ 5226279 w 5737264"/>
              <a:gd name="connsiteY175" fmla="*/ 856230 h 1252696"/>
              <a:gd name="connsiteX176" fmla="*/ 5260637 w 5737264"/>
              <a:gd name="connsiteY176" fmla="*/ 822918 h 1252696"/>
              <a:gd name="connsiteX177" fmla="*/ 5295282 w 5737264"/>
              <a:gd name="connsiteY177" fmla="*/ 800440 h 1252696"/>
              <a:gd name="connsiteX178" fmla="*/ 5334430 w 5737264"/>
              <a:gd name="connsiteY178" fmla="*/ 794893 h 1252696"/>
              <a:gd name="connsiteX179" fmla="*/ 5412174 w 5737264"/>
              <a:gd name="connsiteY179" fmla="*/ 824252 h 1252696"/>
              <a:gd name="connsiteX180" fmla="*/ 5431197 w 5737264"/>
              <a:gd name="connsiteY180" fmla="*/ 768699 h 1252696"/>
              <a:gd name="connsiteX181" fmla="*/ 5441246 w 5737264"/>
              <a:gd name="connsiteY181" fmla="*/ 753626 h 1252696"/>
              <a:gd name="connsiteX182" fmla="*/ 5456318 w 5737264"/>
              <a:gd name="connsiteY182" fmla="*/ 708409 h 1252696"/>
              <a:gd name="connsiteX183" fmla="*/ 5466366 w 5737264"/>
              <a:gd name="connsiteY183" fmla="*/ 683288 h 1252696"/>
              <a:gd name="connsiteX184" fmla="*/ 5476415 w 5737264"/>
              <a:gd name="connsiteY184" fmla="*/ 643094 h 1252696"/>
              <a:gd name="connsiteX185" fmla="*/ 5491487 w 5737264"/>
              <a:gd name="connsiteY185" fmla="*/ 617973 h 1252696"/>
              <a:gd name="connsiteX186" fmla="*/ 5506560 w 5737264"/>
              <a:gd name="connsiteY186" fmla="*/ 572756 h 1252696"/>
              <a:gd name="connsiteX187" fmla="*/ 5526656 w 5737264"/>
              <a:gd name="connsiteY187" fmla="*/ 522514 h 1252696"/>
              <a:gd name="connsiteX188" fmla="*/ 5546753 w 5737264"/>
              <a:gd name="connsiteY188" fmla="*/ 467248 h 1252696"/>
              <a:gd name="connsiteX189" fmla="*/ 5556802 w 5737264"/>
              <a:gd name="connsiteY189" fmla="*/ 411982 h 1252696"/>
              <a:gd name="connsiteX190" fmla="*/ 5566850 w 5737264"/>
              <a:gd name="connsiteY190" fmla="*/ 381837 h 1252696"/>
              <a:gd name="connsiteX191" fmla="*/ 5576898 w 5737264"/>
              <a:gd name="connsiteY191" fmla="*/ 356716 h 1252696"/>
              <a:gd name="connsiteX192" fmla="*/ 5596995 w 5737264"/>
              <a:gd name="connsiteY192" fmla="*/ 316523 h 1252696"/>
              <a:gd name="connsiteX193" fmla="*/ 5617092 w 5737264"/>
              <a:gd name="connsiteY193" fmla="*/ 246184 h 1252696"/>
              <a:gd name="connsiteX194" fmla="*/ 5622116 w 5737264"/>
              <a:gd name="connsiteY194" fmla="*/ 226088 h 1252696"/>
              <a:gd name="connsiteX195" fmla="*/ 5632164 w 5737264"/>
              <a:gd name="connsiteY195" fmla="*/ 216039 h 1252696"/>
              <a:gd name="connsiteX196" fmla="*/ 5637188 w 5737264"/>
              <a:gd name="connsiteY196" fmla="*/ 200967 h 1252696"/>
              <a:gd name="connsiteX197" fmla="*/ 5651738 w 5737264"/>
              <a:gd name="connsiteY197" fmla="*/ 190395 h 1252696"/>
              <a:gd name="connsiteX198" fmla="*/ 5673692 w 5737264"/>
              <a:gd name="connsiteY198" fmla="*/ 153892 h 1252696"/>
              <a:gd name="connsiteX199" fmla="*/ 5726602 w 5737264"/>
              <a:gd name="connsiteY199" fmla="*/ 89362 h 1252696"/>
              <a:gd name="connsiteX200" fmla="*/ 5728722 w 5737264"/>
              <a:gd name="connsiteY200" fmla="*/ 42287 h 1252696"/>
              <a:gd name="connsiteX201" fmla="*/ 5634284 w 5737264"/>
              <a:gd name="connsiteY201" fmla="*/ 25357 h 1252696"/>
              <a:gd name="connsiteX202" fmla="*/ 5536940 w 5737264"/>
              <a:gd name="connsiteY202" fmla="*/ 27214 h 1252696"/>
              <a:gd name="connsiteX203" fmla="*/ 5470369 w 5737264"/>
              <a:gd name="connsiteY203" fmla="*/ 39381 h 1252696"/>
              <a:gd name="connsiteX204" fmla="*/ 5379124 w 5737264"/>
              <a:gd name="connsiteY204" fmla="*/ 39644 h 1252696"/>
              <a:gd name="connsiteX205" fmla="*/ 5309282 w 5737264"/>
              <a:gd name="connsiteY205" fmla="*/ 42287 h 1252696"/>
              <a:gd name="connsiteX206" fmla="*/ 5238682 w 5737264"/>
              <a:gd name="connsiteY206" fmla="*/ 54455 h 1252696"/>
              <a:gd name="connsiteX207" fmla="*/ 5108892 w 5737264"/>
              <a:gd name="connsiteY207" fmla="*/ 37524 h 1252696"/>
              <a:gd name="connsiteX208" fmla="*/ 5020026 w 5737264"/>
              <a:gd name="connsiteY208" fmla="*/ 39120 h 1252696"/>
              <a:gd name="connsiteX209" fmla="*/ 4946233 w 5737264"/>
              <a:gd name="connsiteY209" fmla="*/ 41240 h 1252696"/>
              <a:gd name="connsiteX210" fmla="*/ 4823272 w 5737264"/>
              <a:gd name="connsiteY210" fmla="*/ 50242 h 1252696"/>
              <a:gd name="connsiteX211" fmla="*/ 4727577 w 5737264"/>
              <a:gd name="connsiteY211" fmla="*/ 29073 h 1252696"/>
              <a:gd name="connsiteX212" fmla="*/ 4628376 w 5737264"/>
              <a:gd name="connsiteY212" fmla="*/ 41240 h 1252696"/>
              <a:gd name="connsiteX213" fmla="*/ 4565180 w 5737264"/>
              <a:gd name="connsiteY213" fmla="*/ 46264 h 1252696"/>
              <a:gd name="connsiteX214" fmla="*/ 4417596 w 5737264"/>
              <a:gd name="connsiteY214" fmla="*/ 44406 h 1252696"/>
              <a:gd name="connsiteX215" fmla="*/ 4139984 w 5737264"/>
              <a:gd name="connsiteY215" fmla="*/ 60290 h 1252696"/>
              <a:gd name="connsiteX216" fmla="*/ 3918920 w 5737264"/>
              <a:gd name="connsiteY216" fmla="*/ 50242 h 1252696"/>
              <a:gd name="connsiteX217" fmla="*/ 3873703 w 5737264"/>
              <a:gd name="connsiteY217" fmla="*/ 45217 h 1252696"/>
              <a:gd name="connsiteX218" fmla="*/ 3687808 w 5737264"/>
              <a:gd name="connsiteY218" fmla="*/ 40193 h 1252696"/>
              <a:gd name="connsiteX219" fmla="*/ 3662687 w 5737264"/>
              <a:gd name="connsiteY219" fmla="*/ 35169 h 1252696"/>
              <a:gd name="connsiteX220" fmla="*/ 3627518 w 5737264"/>
              <a:gd name="connsiteY220" fmla="*/ 25121 h 1252696"/>
              <a:gd name="connsiteX221" fmla="*/ 3547131 w 5737264"/>
              <a:gd name="connsiteY221" fmla="*/ 20097 h 1252696"/>
              <a:gd name="connsiteX222" fmla="*/ 3310995 w 5737264"/>
              <a:gd name="connsiteY222" fmla="*/ 25121 h 1252696"/>
              <a:gd name="connsiteX223" fmla="*/ 3265777 w 5737264"/>
              <a:gd name="connsiteY223" fmla="*/ 30145 h 1252696"/>
              <a:gd name="connsiteX224" fmla="*/ 3175342 w 5737264"/>
              <a:gd name="connsiteY224" fmla="*/ 35169 h 1252696"/>
              <a:gd name="connsiteX225" fmla="*/ 2582489 w 5737264"/>
              <a:gd name="connsiteY225" fmla="*/ 45217 h 1252696"/>
              <a:gd name="connsiteX226" fmla="*/ 2255918 w 5737264"/>
              <a:gd name="connsiteY226" fmla="*/ 40193 h 1252696"/>
              <a:gd name="connsiteX227" fmla="*/ 1974564 w 5737264"/>
              <a:gd name="connsiteY227" fmla="*/ 30145 h 1252696"/>
              <a:gd name="connsiteX228" fmla="*/ 1944419 w 5737264"/>
              <a:gd name="connsiteY228" fmla="*/ 25121 h 1252696"/>
              <a:gd name="connsiteX229" fmla="*/ 1848960 w 5737264"/>
              <a:gd name="connsiteY229" fmla="*/ 20097 h 1252696"/>
              <a:gd name="connsiteX230" fmla="*/ 1768573 w 5737264"/>
              <a:gd name="connsiteY230" fmla="*/ 10048 h 1252696"/>
              <a:gd name="connsiteX231" fmla="*/ 1502292 w 5737264"/>
              <a:gd name="connsiteY231" fmla="*/ 20097 h 1252696"/>
              <a:gd name="connsiteX232" fmla="*/ 1467122 w 5737264"/>
              <a:gd name="connsiteY232" fmla="*/ 25121 h 1252696"/>
              <a:gd name="connsiteX233" fmla="*/ 1426929 w 5737264"/>
              <a:gd name="connsiteY233" fmla="*/ 30145 h 1252696"/>
              <a:gd name="connsiteX234" fmla="*/ 1341518 w 5737264"/>
              <a:gd name="connsiteY234" fmla="*/ 45217 h 1252696"/>
              <a:gd name="connsiteX235" fmla="*/ 1095333 w 5737264"/>
              <a:gd name="connsiteY235" fmla="*/ 35169 h 1252696"/>
              <a:gd name="connsiteX236" fmla="*/ 979777 w 5737264"/>
              <a:gd name="connsiteY236" fmla="*/ 20097 h 1252696"/>
              <a:gd name="connsiteX237" fmla="*/ 939584 w 5737264"/>
              <a:gd name="connsiteY237" fmla="*/ 10048 h 1252696"/>
              <a:gd name="connsiteX238" fmla="*/ 813980 w 5737264"/>
              <a:gd name="connsiteY238" fmla="*/ 0 h 1252696"/>
              <a:gd name="connsiteX239" fmla="*/ 743641 w 5737264"/>
              <a:gd name="connsiteY239" fmla="*/ 5024 h 1252696"/>
              <a:gd name="connsiteX240" fmla="*/ 582867 w 5737264"/>
              <a:gd name="connsiteY240" fmla="*/ 15072 h 1252696"/>
              <a:gd name="connsiteX241" fmla="*/ 432142 w 5737264"/>
              <a:gd name="connsiteY241" fmla="*/ 5024 h 1252696"/>
              <a:gd name="connsiteX242" fmla="*/ 412046 w 5737264"/>
              <a:gd name="connsiteY242" fmla="*/ 0 h 1252696"/>
              <a:gd name="connsiteX243" fmla="*/ 281417 w 5737264"/>
              <a:gd name="connsiteY243" fmla="*/ 10048 h 1252696"/>
              <a:gd name="connsiteX244" fmla="*/ 261320 w 5737264"/>
              <a:gd name="connsiteY244" fmla="*/ 15072 h 1252696"/>
              <a:gd name="connsiteX245" fmla="*/ 100547 w 5737264"/>
              <a:gd name="connsiteY245" fmla="*/ 20097 h 1252696"/>
              <a:gd name="connsiteX246" fmla="*/ 5087 w 5737264"/>
              <a:gd name="connsiteY246"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26740 w 5737264"/>
              <a:gd name="connsiteY92" fmla="*/ 989763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3753 w 5737264"/>
              <a:gd name="connsiteY3" fmla="*/ 224230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4397 w 5736574"/>
              <a:gd name="connsiteY0" fmla="*/ 30145 h 1252696"/>
              <a:gd name="connsiteX1" fmla="*/ 14446 w 5736574"/>
              <a:gd name="connsiteY1" fmla="*/ 115556 h 1252696"/>
              <a:gd name="connsiteX2" fmla="*/ 420 w 5736574"/>
              <a:gd name="connsiteY2" fmla="*/ 145963 h 1252696"/>
              <a:gd name="connsiteX3" fmla="*/ 3063 w 5736574"/>
              <a:gd name="connsiteY3" fmla="*/ 224230 h 1252696"/>
              <a:gd name="connsiteX4" fmla="*/ 13110 w 5736574"/>
              <a:gd name="connsiteY4" fmla="*/ 342455 h 1252696"/>
              <a:gd name="connsiteX5" fmla="*/ 8610 w 5736574"/>
              <a:gd name="connsiteY5" fmla="*/ 569459 h 1252696"/>
              <a:gd name="connsiteX6" fmla="*/ 16016 w 5736574"/>
              <a:gd name="connsiteY6" fmla="*/ 852252 h 1252696"/>
              <a:gd name="connsiteX7" fmla="*/ 15492 w 5736574"/>
              <a:gd name="connsiteY7" fmla="*/ 1008786 h 1252696"/>
              <a:gd name="connsiteX8" fmla="*/ 24494 w 5736574"/>
              <a:gd name="connsiteY8" fmla="*/ 1100294 h 1252696"/>
              <a:gd name="connsiteX9" fmla="*/ 19470 w 5736574"/>
              <a:gd name="connsiteY9" fmla="*/ 1150536 h 1252696"/>
              <a:gd name="connsiteX10" fmla="*/ 24494 w 5736574"/>
              <a:gd name="connsiteY10" fmla="*/ 1170633 h 1252696"/>
              <a:gd name="connsiteX11" fmla="*/ 34542 w 5736574"/>
              <a:gd name="connsiteY11" fmla="*/ 1160584 h 1252696"/>
              <a:gd name="connsiteX12" fmla="*/ 54639 w 5736574"/>
              <a:gd name="connsiteY12" fmla="*/ 1100294 h 1252696"/>
              <a:gd name="connsiteX13" fmla="*/ 59663 w 5736574"/>
              <a:gd name="connsiteY13" fmla="*/ 1085222 h 1252696"/>
              <a:gd name="connsiteX14" fmla="*/ 69712 w 5736574"/>
              <a:gd name="connsiteY14" fmla="*/ 1075173 h 1252696"/>
              <a:gd name="connsiteX15" fmla="*/ 94832 w 5736574"/>
              <a:gd name="connsiteY15" fmla="*/ 1045028 h 1252696"/>
              <a:gd name="connsiteX16" fmla="*/ 109905 w 5736574"/>
              <a:gd name="connsiteY16" fmla="*/ 1040004 h 1252696"/>
              <a:gd name="connsiteX17" fmla="*/ 135026 w 5736574"/>
              <a:gd name="connsiteY17" fmla="*/ 1019908 h 1252696"/>
              <a:gd name="connsiteX18" fmla="*/ 150098 w 5736574"/>
              <a:gd name="connsiteY18" fmla="*/ 1009859 h 1252696"/>
              <a:gd name="connsiteX19" fmla="*/ 175219 w 5736574"/>
              <a:gd name="connsiteY19" fmla="*/ 994787 h 1252696"/>
              <a:gd name="connsiteX20" fmla="*/ 215413 w 5736574"/>
              <a:gd name="connsiteY20" fmla="*/ 984738 h 1252696"/>
              <a:gd name="connsiteX21" fmla="*/ 285751 w 5736574"/>
              <a:gd name="connsiteY21" fmla="*/ 994787 h 1252696"/>
              <a:gd name="connsiteX22" fmla="*/ 300824 w 5736574"/>
              <a:gd name="connsiteY22" fmla="*/ 1004835 h 1252696"/>
              <a:gd name="connsiteX23" fmla="*/ 320920 w 5736574"/>
              <a:gd name="connsiteY23" fmla="*/ 1034980 h 1252696"/>
              <a:gd name="connsiteX24" fmla="*/ 356090 w 5736574"/>
              <a:gd name="connsiteY24" fmla="*/ 1065125 h 1252696"/>
              <a:gd name="connsiteX25" fmla="*/ 366138 w 5736574"/>
              <a:gd name="connsiteY25" fmla="*/ 1080198 h 1252696"/>
              <a:gd name="connsiteX26" fmla="*/ 381210 w 5736574"/>
              <a:gd name="connsiteY26" fmla="*/ 1085222 h 1252696"/>
              <a:gd name="connsiteX27" fmla="*/ 396283 w 5736574"/>
              <a:gd name="connsiteY27" fmla="*/ 1095270 h 1252696"/>
              <a:gd name="connsiteX28" fmla="*/ 406331 w 5736574"/>
              <a:gd name="connsiteY28" fmla="*/ 1105319 h 1252696"/>
              <a:gd name="connsiteX29" fmla="*/ 421404 w 5736574"/>
              <a:gd name="connsiteY29" fmla="*/ 1110343 h 1252696"/>
              <a:gd name="connsiteX30" fmla="*/ 436476 w 5736574"/>
              <a:gd name="connsiteY30" fmla="*/ 1120391 h 1252696"/>
              <a:gd name="connsiteX31" fmla="*/ 466621 w 5736574"/>
              <a:gd name="connsiteY31" fmla="*/ 1130439 h 1252696"/>
              <a:gd name="connsiteX32" fmla="*/ 521887 w 5736574"/>
              <a:gd name="connsiteY32" fmla="*/ 1115367 h 1252696"/>
              <a:gd name="connsiteX33" fmla="*/ 552032 w 5736574"/>
              <a:gd name="connsiteY33" fmla="*/ 1075173 h 1252696"/>
              <a:gd name="connsiteX34" fmla="*/ 567105 w 5736574"/>
              <a:gd name="connsiteY34" fmla="*/ 1070149 h 1252696"/>
              <a:gd name="connsiteX35" fmla="*/ 582177 w 5736574"/>
              <a:gd name="connsiteY35" fmla="*/ 1060101 h 1252696"/>
              <a:gd name="connsiteX36" fmla="*/ 637443 w 5736574"/>
              <a:gd name="connsiteY36" fmla="*/ 1045028 h 1252696"/>
              <a:gd name="connsiteX37" fmla="*/ 652516 w 5736574"/>
              <a:gd name="connsiteY37" fmla="*/ 1040004 h 1252696"/>
              <a:gd name="connsiteX38" fmla="*/ 692709 w 5736574"/>
              <a:gd name="connsiteY38" fmla="*/ 1045028 h 1252696"/>
              <a:gd name="connsiteX39" fmla="*/ 722854 w 5736574"/>
              <a:gd name="connsiteY39" fmla="*/ 1055077 h 1252696"/>
              <a:gd name="connsiteX40" fmla="*/ 732903 w 5736574"/>
              <a:gd name="connsiteY40" fmla="*/ 1065125 h 1252696"/>
              <a:gd name="connsiteX41" fmla="*/ 768072 w 5736574"/>
              <a:gd name="connsiteY41" fmla="*/ 1080198 h 1252696"/>
              <a:gd name="connsiteX42" fmla="*/ 803241 w 5736574"/>
              <a:gd name="connsiteY42" fmla="*/ 1105319 h 1252696"/>
              <a:gd name="connsiteX43" fmla="*/ 833386 w 5736574"/>
              <a:gd name="connsiteY43" fmla="*/ 1130439 h 1252696"/>
              <a:gd name="connsiteX44" fmla="*/ 868556 w 5736574"/>
              <a:gd name="connsiteY44" fmla="*/ 1140488 h 1252696"/>
              <a:gd name="connsiteX45" fmla="*/ 908749 w 5736574"/>
              <a:gd name="connsiteY45" fmla="*/ 1175657 h 1252696"/>
              <a:gd name="connsiteX46" fmla="*/ 938894 w 5736574"/>
              <a:gd name="connsiteY46" fmla="*/ 1185705 h 1252696"/>
              <a:gd name="connsiteX47" fmla="*/ 979087 w 5736574"/>
              <a:gd name="connsiteY47" fmla="*/ 1180681 h 1252696"/>
              <a:gd name="connsiteX48" fmla="*/ 989136 w 5736574"/>
              <a:gd name="connsiteY48" fmla="*/ 1170633 h 1252696"/>
              <a:gd name="connsiteX49" fmla="*/ 1004208 w 5736574"/>
              <a:gd name="connsiteY49" fmla="*/ 1150536 h 1252696"/>
              <a:gd name="connsiteX50" fmla="*/ 1014257 w 5736574"/>
              <a:gd name="connsiteY50" fmla="*/ 1120391 h 1252696"/>
              <a:gd name="connsiteX51" fmla="*/ 1039377 w 5736574"/>
              <a:gd name="connsiteY51" fmla="*/ 1095270 h 1252696"/>
              <a:gd name="connsiteX52" fmla="*/ 1049426 w 5736574"/>
              <a:gd name="connsiteY52" fmla="*/ 1085222 h 1252696"/>
              <a:gd name="connsiteX53" fmla="*/ 1074547 w 5736574"/>
              <a:gd name="connsiteY53" fmla="*/ 1065125 h 1252696"/>
              <a:gd name="connsiteX54" fmla="*/ 1089619 w 5736574"/>
              <a:gd name="connsiteY54" fmla="*/ 1050053 h 1252696"/>
              <a:gd name="connsiteX55" fmla="*/ 1119764 w 5736574"/>
              <a:gd name="connsiteY55" fmla="*/ 1040004 h 1252696"/>
              <a:gd name="connsiteX56" fmla="*/ 1134837 w 5736574"/>
              <a:gd name="connsiteY56" fmla="*/ 1034980 h 1252696"/>
              <a:gd name="connsiteX57" fmla="*/ 1159958 w 5736574"/>
              <a:gd name="connsiteY57" fmla="*/ 1019908 h 1252696"/>
              <a:gd name="connsiteX58" fmla="*/ 1175030 w 5736574"/>
              <a:gd name="connsiteY58" fmla="*/ 1014883 h 1252696"/>
              <a:gd name="connsiteX59" fmla="*/ 1195127 w 5736574"/>
              <a:gd name="connsiteY59" fmla="*/ 1004835 h 1252696"/>
              <a:gd name="connsiteX60" fmla="*/ 1280538 w 5736574"/>
              <a:gd name="connsiteY60" fmla="*/ 1014883 h 1252696"/>
              <a:gd name="connsiteX61" fmla="*/ 1295610 w 5736574"/>
              <a:gd name="connsiteY61" fmla="*/ 1024932 h 1252696"/>
              <a:gd name="connsiteX62" fmla="*/ 1310683 w 5736574"/>
              <a:gd name="connsiteY62" fmla="*/ 1029956 h 1252696"/>
              <a:gd name="connsiteX63" fmla="*/ 1325756 w 5736574"/>
              <a:gd name="connsiteY63" fmla="*/ 1060101 h 1252696"/>
              <a:gd name="connsiteX64" fmla="*/ 1340828 w 5736574"/>
              <a:gd name="connsiteY64" fmla="*/ 1065125 h 1252696"/>
              <a:gd name="connsiteX65" fmla="*/ 1355901 w 5736574"/>
              <a:gd name="connsiteY65" fmla="*/ 1075173 h 1252696"/>
              <a:gd name="connsiteX66" fmla="*/ 1396094 w 5736574"/>
              <a:gd name="connsiteY66" fmla="*/ 1090246 h 1252696"/>
              <a:gd name="connsiteX67" fmla="*/ 1446336 w 5736574"/>
              <a:gd name="connsiteY67" fmla="*/ 1105319 h 1252696"/>
              <a:gd name="connsiteX68" fmla="*/ 1461408 w 5736574"/>
              <a:gd name="connsiteY68" fmla="*/ 1110343 h 1252696"/>
              <a:gd name="connsiteX69" fmla="*/ 1496577 w 5736574"/>
              <a:gd name="connsiteY69" fmla="*/ 1120391 h 1252696"/>
              <a:gd name="connsiteX70" fmla="*/ 1551843 w 5736574"/>
              <a:gd name="connsiteY70" fmla="*/ 1115367 h 1252696"/>
              <a:gd name="connsiteX71" fmla="*/ 1566916 w 5736574"/>
              <a:gd name="connsiteY71" fmla="*/ 1110343 h 1252696"/>
              <a:gd name="connsiteX72" fmla="*/ 1587013 w 5736574"/>
              <a:gd name="connsiteY72" fmla="*/ 1090246 h 1252696"/>
              <a:gd name="connsiteX73" fmla="*/ 1637254 w 5736574"/>
              <a:gd name="connsiteY73" fmla="*/ 1050053 h 1252696"/>
              <a:gd name="connsiteX74" fmla="*/ 1652327 w 5736574"/>
              <a:gd name="connsiteY74" fmla="*/ 1029956 h 1252696"/>
              <a:gd name="connsiteX75" fmla="*/ 1687496 w 5736574"/>
              <a:gd name="connsiteY75" fmla="*/ 1019908 h 1252696"/>
              <a:gd name="connsiteX76" fmla="*/ 1787980 w 5736574"/>
              <a:gd name="connsiteY76" fmla="*/ 1029956 h 1252696"/>
              <a:gd name="connsiteX77" fmla="*/ 1818125 w 5736574"/>
              <a:gd name="connsiteY77" fmla="*/ 1040004 h 1252696"/>
              <a:gd name="connsiteX78" fmla="*/ 1853294 w 5736574"/>
              <a:gd name="connsiteY78" fmla="*/ 1050053 h 1252696"/>
              <a:gd name="connsiteX79" fmla="*/ 1868366 w 5736574"/>
              <a:gd name="connsiteY79" fmla="*/ 1060101 h 1252696"/>
              <a:gd name="connsiteX80" fmla="*/ 1893487 w 5736574"/>
              <a:gd name="connsiteY80" fmla="*/ 1065125 h 1252696"/>
              <a:gd name="connsiteX81" fmla="*/ 1939228 w 5736574"/>
              <a:gd name="connsiteY81" fmla="*/ 1099510 h 1252696"/>
              <a:gd name="connsiteX82" fmla="*/ 1975993 w 5736574"/>
              <a:gd name="connsiteY82" fmla="*/ 1130727 h 1252696"/>
              <a:gd name="connsiteX83" fmla="*/ 2014068 w 5736574"/>
              <a:gd name="connsiteY83" fmla="*/ 1157968 h 1252696"/>
              <a:gd name="connsiteX84" fmla="*/ 2041569 w 5736574"/>
              <a:gd name="connsiteY84" fmla="*/ 1156371 h 1252696"/>
              <a:gd name="connsiteX85" fmla="*/ 2119575 w 5736574"/>
              <a:gd name="connsiteY85" fmla="*/ 1120391 h 1252696"/>
              <a:gd name="connsiteX86" fmla="*/ 2129624 w 5736574"/>
              <a:gd name="connsiteY86" fmla="*/ 1110343 h 1252696"/>
              <a:gd name="connsiteX87" fmla="*/ 2149982 w 5736574"/>
              <a:gd name="connsiteY87" fmla="*/ 1090769 h 1252696"/>
              <a:gd name="connsiteX88" fmla="*/ 2189914 w 5736574"/>
              <a:gd name="connsiteY88" fmla="*/ 1048718 h 1252696"/>
              <a:gd name="connsiteX89" fmla="*/ 2233274 w 5736574"/>
              <a:gd name="connsiteY89" fmla="*/ 1018311 h 1252696"/>
              <a:gd name="connsiteX90" fmla="*/ 2300446 w 5736574"/>
              <a:gd name="connsiteY90" fmla="*/ 994787 h 1252696"/>
              <a:gd name="connsiteX91" fmla="*/ 2315518 w 5736574"/>
              <a:gd name="connsiteY91" fmla="*/ 989763 h 1252696"/>
              <a:gd name="connsiteX92" fmla="*/ 2404619 w 5736574"/>
              <a:gd name="connsiteY92" fmla="*/ 999288 h 1252696"/>
              <a:gd name="connsiteX93" fmla="*/ 2461219 w 5736574"/>
              <a:gd name="connsiteY93" fmla="*/ 1024932 h 1252696"/>
              <a:gd name="connsiteX94" fmla="*/ 2476292 w 5736574"/>
              <a:gd name="connsiteY94" fmla="*/ 1029956 h 1252696"/>
              <a:gd name="connsiteX95" fmla="*/ 2486340 w 5736574"/>
              <a:gd name="connsiteY95" fmla="*/ 1045028 h 1252696"/>
              <a:gd name="connsiteX96" fmla="*/ 2496388 w 5736574"/>
              <a:gd name="connsiteY96" fmla="*/ 1055077 h 1252696"/>
              <a:gd name="connsiteX97" fmla="*/ 2531558 w 5736574"/>
              <a:gd name="connsiteY97" fmla="*/ 1095270 h 1252696"/>
              <a:gd name="connsiteX98" fmla="*/ 2566727 w 5736574"/>
              <a:gd name="connsiteY98" fmla="*/ 1135464 h 1252696"/>
              <a:gd name="connsiteX99" fmla="*/ 2581799 w 5736574"/>
              <a:gd name="connsiteY99" fmla="*/ 1145512 h 1252696"/>
              <a:gd name="connsiteX100" fmla="*/ 2621993 w 5736574"/>
              <a:gd name="connsiteY100" fmla="*/ 1170633 h 1252696"/>
              <a:gd name="connsiteX101" fmla="*/ 2657162 w 5736574"/>
              <a:gd name="connsiteY101" fmla="*/ 1160584 h 1252696"/>
              <a:gd name="connsiteX102" fmla="*/ 2682283 w 5736574"/>
              <a:gd name="connsiteY102" fmla="*/ 1145512 h 1252696"/>
              <a:gd name="connsiteX103" fmla="*/ 2712428 w 5736574"/>
              <a:gd name="connsiteY103" fmla="*/ 1130439 h 1252696"/>
              <a:gd name="connsiteX104" fmla="*/ 2727501 w 5736574"/>
              <a:gd name="connsiteY104" fmla="*/ 1120391 h 1252696"/>
              <a:gd name="connsiteX105" fmla="*/ 2747597 w 5736574"/>
              <a:gd name="connsiteY105" fmla="*/ 1115367 h 1252696"/>
              <a:gd name="connsiteX106" fmla="*/ 2777742 w 5736574"/>
              <a:gd name="connsiteY106" fmla="*/ 1105319 h 1252696"/>
              <a:gd name="connsiteX107" fmla="*/ 2844365 w 5736574"/>
              <a:gd name="connsiteY107" fmla="*/ 1077554 h 1252696"/>
              <a:gd name="connsiteX108" fmla="*/ 2883773 w 5736574"/>
              <a:gd name="connsiteY108" fmla="*/ 1077292 h 1252696"/>
              <a:gd name="connsiteX109" fmla="*/ 2920800 w 5736574"/>
              <a:gd name="connsiteY109" fmla="*/ 1087079 h 1252696"/>
              <a:gd name="connsiteX110" fmla="*/ 2958613 w 5736574"/>
              <a:gd name="connsiteY110" fmla="*/ 1125415 h 1252696"/>
              <a:gd name="connsiteX111" fmla="*/ 2978709 w 5736574"/>
              <a:gd name="connsiteY111" fmla="*/ 1155560 h 1252696"/>
              <a:gd name="connsiteX112" fmla="*/ 2997210 w 5736574"/>
              <a:gd name="connsiteY112" fmla="*/ 1187825 h 1252696"/>
              <a:gd name="connsiteX113" fmla="*/ 3038188 w 5736574"/>
              <a:gd name="connsiteY113" fmla="*/ 1222994 h 1252696"/>
              <a:gd name="connsiteX114" fmla="*/ 3075478 w 5736574"/>
              <a:gd name="connsiteY114" fmla="*/ 1252354 h 1252696"/>
              <a:gd name="connsiteX115" fmla="*/ 3129435 w 5736574"/>
              <a:gd name="connsiteY115" fmla="*/ 1240971 h 1252696"/>
              <a:gd name="connsiteX116" fmla="*/ 3177295 w 5736574"/>
              <a:gd name="connsiteY116" fmla="*/ 1207372 h 1252696"/>
              <a:gd name="connsiteX117" fmla="*/ 3228845 w 5736574"/>
              <a:gd name="connsiteY117" fmla="*/ 1178561 h 1252696"/>
              <a:gd name="connsiteX118" fmla="*/ 3280944 w 5736574"/>
              <a:gd name="connsiteY118" fmla="*/ 1153440 h 1252696"/>
              <a:gd name="connsiteX119" fmla="*/ 3310305 w 5736574"/>
              <a:gd name="connsiteY119" fmla="*/ 1145512 h 1252696"/>
              <a:gd name="connsiteX120" fmla="*/ 3350498 w 5736574"/>
              <a:gd name="connsiteY120" fmla="*/ 1140488 h 1252696"/>
              <a:gd name="connsiteX121" fmla="*/ 3405764 w 5736574"/>
              <a:gd name="connsiteY121" fmla="*/ 1155560 h 1252696"/>
              <a:gd name="connsiteX122" fmla="*/ 3425861 w 5736574"/>
              <a:gd name="connsiteY122" fmla="*/ 1165609 h 1252696"/>
              <a:gd name="connsiteX123" fmla="*/ 3440934 w 5736574"/>
              <a:gd name="connsiteY123" fmla="*/ 1175657 h 1252696"/>
              <a:gd name="connsiteX124" fmla="*/ 3456006 w 5736574"/>
              <a:gd name="connsiteY124" fmla="*/ 1180681 h 1252696"/>
              <a:gd name="connsiteX125" fmla="*/ 3466054 w 5736574"/>
              <a:gd name="connsiteY125" fmla="*/ 1195754 h 1252696"/>
              <a:gd name="connsiteX126" fmla="*/ 3526345 w 5736574"/>
              <a:gd name="connsiteY126" fmla="*/ 1200778 h 1252696"/>
              <a:gd name="connsiteX127" fmla="*/ 3541417 w 5736574"/>
              <a:gd name="connsiteY127" fmla="*/ 1190730 h 1252696"/>
              <a:gd name="connsiteX128" fmla="*/ 3566538 w 5736574"/>
              <a:gd name="connsiteY128" fmla="*/ 1180681 h 1252696"/>
              <a:gd name="connsiteX129" fmla="*/ 3586635 w 5736574"/>
              <a:gd name="connsiteY129" fmla="*/ 1150536 h 1252696"/>
              <a:gd name="connsiteX130" fmla="*/ 3616780 w 5736574"/>
              <a:gd name="connsiteY130" fmla="*/ 1125415 h 1252696"/>
              <a:gd name="connsiteX131" fmla="*/ 3631852 w 5736574"/>
              <a:gd name="connsiteY131" fmla="*/ 1105319 h 1252696"/>
              <a:gd name="connsiteX132" fmla="*/ 3661997 w 5736574"/>
              <a:gd name="connsiteY132" fmla="*/ 1085222 h 1252696"/>
              <a:gd name="connsiteX133" fmla="*/ 3697166 w 5736574"/>
              <a:gd name="connsiteY133" fmla="*/ 1070149 h 1252696"/>
              <a:gd name="connsiteX134" fmla="*/ 3707215 w 5736574"/>
              <a:gd name="connsiteY134" fmla="*/ 1060101 h 1252696"/>
              <a:gd name="connsiteX135" fmla="*/ 3742384 w 5736574"/>
              <a:gd name="connsiteY135" fmla="*/ 1047148 h 1252696"/>
              <a:gd name="connsiteX136" fmla="*/ 3798435 w 5736574"/>
              <a:gd name="connsiteY136" fmla="*/ 1043982 h 1252696"/>
              <a:gd name="connsiteX137" fmla="*/ 3858961 w 5736574"/>
              <a:gd name="connsiteY137" fmla="*/ 1072033 h 1252696"/>
              <a:gd name="connsiteX138" fmla="*/ 3901536 w 5736574"/>
              <a:gd name="connsiteY138" fmla="*/ 1101367 h 1252696"/>
              <a:gd name="connsiteX139" fmla="*/ 3957351 w 5736574"/>
              <a:gd name="connsiteY139" fmla="*/ 1142346 h 1252696"/>
              <a:gd name="connsiteX140" fmla="*/ 4018714 w 5736574"/>
              <a:gd name="connsiteY140" fmla="*/ 1165609 h 1252696"/>
              <a:gd name="connsiteX141" fmla="*/ 4063931 w 5736574"/>
              <a:gd name="connsiteY141" fmla="*/ 1150536 h 1252696"/>
              <a:gd name="connsiteX142" fmla="*/ 4079004 w 5736574"/>
              <a:gd name="connsiteY142" fmla="*/ 1125415 h 1252696"/>
              <a:gd name="connsiteX143" fmla="*/ 4099101 w 5736574"/>
              <a:gd name="connsiteY143" fmla="*/ 1105319 h 1252696"/>
              <a:gd name="connsiteX144" fmla="*/ 4129246 w 5736574"/>
              <a:gd name="connsiteY144" fmla="*/ 1075173 h 1252696"/>
              <a:gd name="connsiteX145" fmla="*/ 4149342 w 5736574"/>
              <a:gd name="connsiteY145" fmla="*/ 1040004 h 1252696"/>
              <a:gd name="connsiteX146" fmla="*/ 4159391 w 5736574"/>
              <a:gd name="connsiteY146" fmla="*/ 1019908 h 1252696"/>
              <a:gd name="connsiteX147" fmla="*/ 4164415 w 5736574"/>
              <a:gd name="connsiteY147" fmla="*/ 1004835 h 1252696"/>
              <a:gd name="connsiteX148" fmla="*/ 4184512 w 5736574"/>
              <a:gd name="connsiteY148" fmla="*/ 984738 h 1252696"/>
              <a:gd name="connsiteX149" fmla="*/ 4199584 w 5736574"/>
              <a:gd name="connsiteY149" fmla="*/ 979714 h 1252696"/>
              <a:gd name="connsiteX150" fmla="*/ 4234753 w 5736574"/>
              <a:gd name="connsiteY150" fmla="*/ 954593 h 1252696"/>
              <a:gd name="connsiteX151" fmla="*/ 4274947 w 5736574"/>
              <a:gd name="connsiteY151" fmla="*/ 934497 h 1252696"/>
              <a:gd name="connsiteX152" fmla="*/ 4310116 w 5736574"/>
              <a:gd name="connsiteY152" fmla="*/ 914400 h 1252696"/>
              <a:gd name="connsiteX153" fmla="*/ 4325188 w 5736574"/>
              <a:gd name="connsiteY153" fmla="*/ 904352 h 1252696"/>
              <a:gd name="connsiteX154" fmla="*/ 4361404 w 5736574"/>
              <a:gd name="connsiteY154" fmla="*/ 909114 h 1252696"/>
              <a:gd name="connsiteX155" fmla="*/ 4416409 w 5736574"/>
              <a:gd name="connsiteY155" fmla="*/ 946141 h 1252696"/>
              <a:gd name="connsiteX156" fmla="*/ 4461626 w 5736574"/>
              <a:gd name="connsiteY156" fmla="*/ 1006955 h 1252696"/>
              <a:gd name="connsiteX157" fmla="*/ 4530630 w 5736574"/>
              <a:gd name="connsiteY157" fmla="*/ 1037650 h 1252696"/>
              <a:gd name="connsiteX158" fmla="*/ 4596494 w 5736574"/>
              <a:gd name="connsiteY158" fmla="*/ 969666 h 1252696"/>
              <a:gd name="connsiteX159" fmla="*/ 4616591 w 5736574"/>
              <a:gd name="connsiteY159" fmla="*/ 959617 h 1252696"/>
              <a:gd name="connsiteX160" fmla="*/ 4631663 w 5736574"/>
              <a:gd name="connsiteY160" fmla="*/ 944545 h 1252696"/>
              <a:gd name="connsiteX161" fmla="*/ 4651760 w 5736574"/>
              <a:gd name="connsiteY161" fmla="*/ 934497 h 1252696"/>
              <a:gd name="connsiteX162" fmla="*/ 4671857 w 5736574"/>
              <a:gd name="connsiteY162" fmla="*/ 919424 h 1252696"/>
              <a:gd name="connsiteX163" fmla="*/ 4737171 w 5736574"/>
              <a:gd name="connsiteY163" fmla="*/ 884255 h 1252696"/>
              <a:gd name="connsiteX164" fmla="*/ 4762292 w 5736574"/>
              <a:gd name="connsiteY164" fmla="*/ 879231 h 1252696"/>
              <a:gd name="connsiteX165" fmla="*/ 4777364 w 5736574"/>
              <a:gd name="connsiteY165" fmla="*/ 874206 h 1252696"/>
              <a:gd name="connsiteX166" fmla="*/ 4818604 w 5736574"/>
              <a:gd name="connsiteY166" fmla="*/ 873944 h 1252696"/>
              <a:gd name="connsiteX167" fmla="*/ 4876775 w 5736574"/>
              <a:gd name="connsiteY167" fmla="*/ 895638 h 1252696"/>
              <a:gd name="connsiteX168" fmla="*/ 4934657 w 5736574"/>
              <a:gd name="connsiteY168" fmla="*/ 934523 h 1252696"/>
              <a:gd name="connsiteX169" fmla="*/ 4994712 w 5736574"/>
              <a:gd name="connsiteY169" fmla="*/ 1006746 h 1252696"/>
              <a:gd name="connsiteX170" fmla="*/ 5024072 w 5736574"/>
              <a:gd name="connsiteY170" fmla="*/ 1051963 h 1252696"/>
              <a:gd name="connsiteX171" fmla="*/ 5091533 w 5736574"/>
              <a:gd name="connsiteY171" fmla="*/ 1016506 h 1252696"/>
              <a:gd name="connsiteX172" fmla="*/ 5143632 w 5736574"/>
              <a:gd name="connsiteY172" fmla="*/ 948261 h 1252696"/>
              <a:gd name="connsiteX173" fmla="*/ 5188562 w 5736574"/>
              <a:gd name="connsiteY173" fmla="*/ 886112 h 1252696"/>
              <a:gd name="connsiteX174" fmla="*/ 5225589 w 5736574"/>
              <a:gd name="connsiteY174" fmla="*/ 856230 h 1252696"/>
              <a:gd name="connsiteX175" fmla="*/ 5259947 w 5736574"/>
              <a:gd name="connsiteY175" fmla="*/ 822918 h 1252696"/>
              <a:gd name="connsiteX176" fmla="*/ 5294592 w 5736574"/>
              <a:gd name="connsiteY176" fmla="*/ 800440 h 1252696"/>
              <a:gd name="connsiteX177" fmla="*/ 5333740 w 5736574"/>
              <a:gd name="connsiteY177" fmla="*/ 794893 h 1252696"/>
              <a:gd name="connsiteX178" fmla="*/ 5411484 w 5736574"/>
              <a:gd name="connsiteY178" fmla="*/ 824252 h 1252696"/>
              <a:gd name="connsiteX179" fmla="*/ 5430507 w 5736574"/>
              <a:gd name="connsiteY179" fmla="*/ 768699 h 1252696"/>
              <a:gd name="connsiteX180" fmla="*/ 5440556 w 5736574"/>
              <a:gd name="connsiteY180" fmla="*/ 753626 h 1252696"/>
              <a:gd name="connsiteX181" fmla="*/ 5455628 w 5736574"/>
              <a:gd name="connsiteY181" fmla="*/ 708409 h 1252696"/>
              <a:gd name="connsiteX182" fmla="*/ 5465676 w 5736574"/>
              <a:gd name="connsiteY182" fmla="*/ 683288 h 1252696"/>
              <a:gd name="connsiteX183" fmla="*/ 5475725 w 5736574"/>
              <a:gd name="connsiteY183" fmla="*/ 643094 h 1252696"/>
              <a:gd name="connsiteX184" fmla="*/ 5490797 w 5736574"/>
              <a:gd name="connsiteY184" fmla="*/ 617973 h 1252696"/>
              <a:gd name="connsiteX185" fmla="*/ 5505870 w 5736574"/>
              <a:gd name="connsiteY185" fmla="*/ 572756 h 1252696"/>
              <a:gd name="connsiteX186" fmla="*/ 5525966 w 5736574"/>
              <a:gd name="connsiteY186" fmla="*/ 522514 h 1252696"/>
              <a:gd name="connsiteX187" fmla="*/ 5546063 w 5736574"/>
              <a:gd name="connsiteY187" fmla="*/ 467248 h 1252696"/>
              <a:gd name="connsiteX188" fmla="*/ 5556112 w 5736574"/>
              <a:gd name="connsiteY188" fmla="*/ 411982 h 1252696"/>
              <a:gd name="connsiteX189" fmla="*/ 5566160 w 5736574"/>
              <a:gd name="connsiteY189" fmla="*/ 381837 h 1252696"/>
              <a:gd name="connsiteX190" fmla="*/ 5576208 w 5736574"/>
              <a:gd name="connsiteY190" fmla="*/ 356716 h 1252696"/>
              <a:gd name="connsiteX191" fmla="*/ 5596305 w 5736574"/>
              <a:gd name="connsiteY191" fmla="*/ 316523 h 1252696"/>
              <a:gd name="connsiteX192" fmla="*/ 5616402 w 5736574"/>
              <a:gd name="connsiteY192" fmla="*/ 246184 h 1252696"/>
              <a:gd name="connsiteX193" fmla="*/ 5621426 w 5736574"/>
              <a:gd name="connsiteY193" fmla="*/ 226088 h 1252696"/>
              <a:gd name="connsiteX194" fmla="*/ 5631474 w 5736574"/>
              <a:gd name="connsiteY194" fmla="*/ 216039 h 1252696"/>
              <a:gd name="connsiteX195" fmla="*/ 5636498 w 5736574"/>
              <a:gd name="connsiteY195" fmla="*/ 200967 h 1252696"/>
              <a:gd name="connsiteX196" fmla="*/ 5651048 w 5736574"/>
              <a:gd name="connsiteY196" fmla="*/ 190395 h 1252696"/>
              <a:gd name="connsiteX197" fmla="*/ 5673002 w 5736574"/>
              <a:gd name="connsiteY197" fmla="*/ 153892 h 1252696"/>
              <a:gd name="connsiteX198" fmla="*/ 5725912 w 5736574"/>
              <a:gd name="connsiteY198" fmla="*/ 89362 h 1252696"/>
              <a:gd name="connsiteX199" fmla="*/ 5728032 w 5736574"/>
              <a:gd name="connsiteY199" fmla="*/ 42287 h 1252696"/>
              <a:gd name="connsiteX200" fmla="*/ 5633594 w 5736574"/>
              <a:gd name="connsiteY200" fmla="*/ 25357 h 1252696"/>
              <a:gd name="connsiteX201" fmla="*/ 5536250 w 5736574"/>
              <a:gd name="connsiteY201" fmla="*/ 27214 h 1252696"/>
              <a:gd name="connsiteX202" fmla="*/ 5469679 w 5736574"/>
              <a:gd name="connsiteY202" fmla="*/ 39381 h 1252696"/>
              <a:gd name="connsiteX203" fmla="*/ 5378434 w 5736574"/>
              <a:gd name="connsiteY203" fmla="*/ 39644 h 1252696"/>
              <a:gd name="connsiteX204" fmla="*/ 5308592 w 5736574"/>
              <a:gd name="connsiteY204" fmla="*/ 42287 h 1252696"/>
              <a:gd name="connsiteX205" fmla="*/ 5237992 w 5736574"/>
              <a:gd name="connsiteY205" fmla="*/ 54455 h 1252696"/>
              <a:gd name="connsiteX206" fmla="*/ 5108202 w 5736574"/>
              <a:gd name="connsiteY206" fmla="*/ 37524 h 1252696"/>
              <a:gd name="connsiteX207" fmla="*/ 5019336 w 5736574"/>
              <a:gd name="connsiteY207" fmla="*/ 39120 h 1252696"/>
              <a:gd name="connsiteX208" fmla="*/ 4945543 w 5736574"/>
              <a:gd name="connsiteY208" fmla="*/ 41240 h 1252696"/>
              <a:gd name="connsiteX209" fmla="*/ 4822582 w 5736574"/>
              <a:gd name="connsiteY209" fmla="*/ 50242 h 1252696"/>
              <a:gd name="connsiteX210" fmla="*/ 4726887 w 5736574"/>
              <a:gd name="connsiteY210" fmla="*/ 29073 h 1252696"/>
              <a:gd name="connsiteX211" fmla="*/ 4627686 w 5736574"/>
              <a:gd name="connsiteY211" fmla="*/ 41240 h 1252696"/>
              <a:gd name="connsiteX212" fmla="*/ 4564490 w 5736574"/>
              <a:gd name="connsiteY212" fmla="*/ 46264 h 1252696"/>
              <a:gd name="connsiteX213" fmla="*/ 4416906 w 5736574"/>
              <a:gd name="connsiteY213" fmla="*/ 44406 h 1252696"/>
              <a:gd name="connsiteX214" fmla="*/ 4139294 w 5736574"/>
              <a:gd name="connsiteY214" fmla="*/ 60290 h 1252696"/>
              <a:gd name="connsiteX215" fmla="*/ 3918230 w 5736574"/>
              <a:gd name="connsiteY215" fmla="*/ 50242 h 1252696"/>
              <a:gd name="connsiteX216" fmla="*/ 3873013 w 5736574"/>
              <a:gd name="connsiteY216" fmla="*/ 45217 h 1252696"/>
              <a:gd name="connsiteX217" fmla="*/ 3687118 w 5736574"/>
              <a:gd name="connsiteY217" fmla="*/ 40193 h 1252696"/>
              <a:gd name="connsiteX218" fmla="*/ 3661997 w 5736574"/>
              <a:gd name="connsiteY218" fmla="*/ 35169 h 1252696"/>
              <a:gd name="connsiteX219" fmla="*/ 3626828 w 5736574"/>
              <a:gd name="connsiteY219" fmla="*/ 25121 h 1252696"/>
              <a:gd name="connsiteX220" fmla="*/ 3546441 w 5736574"/>
              <a:gd name="connsiteY220" fmla="*/ 20097 h 1252696"/>
              <a:gd name="connsiteX221" fmla="*/ 3310305 w 5736574"/>
              <a:gd name="connsiteY221" fmla="*/ 25121 h 1252696"/>
              <a:gd name="connsiteX222" fmla="*/ 3265087 w 5736574"/>
              <a:gd name="connsiteY222" fmla="*/ 30145 h 1252696"/>
              <a:gd name="connsiteX223" fmla="*/ 3174652 w 5736574"/>
              <a:gd name="connsiteY223" fmla="*/ 35169 h 1252696"/>
              <a:gd name="connsiteX224" fmla="*/ 2581799 w 5736574"/>
              <a:gd name="connsiteY224" fmla="*/ 45217 h 1252696"/>
              <a:gd name="connsiteX225" fmla="*/ 2255228 w 5736574"/>
              <a:gd name="connsiteY225" fmla="*/ 40193 h 1252696"/>
              <a:gd name="connsiteX226" fmla="*/ 1973874 w 5736574"/>
              <a:gd name="connsiteY226" fmla="*/ 30145 h 1252696"/>
              <a:gd name="connsiteX227" fmla="*/ 1943729 w 5736574"/>
              <a:gd name="connsiteY227" fmla="*/ 25121 h 1252696"/>
              <a:gd name="connsiteX228" fmla="*/ 1848270 w 5736574"/>
              <a:gd name="connsiteY228" fmla="*/ 20097 h 1252696"/>
              <a:gd name="connsiteX229" fmla="*/ 1767883 w 5736574"/>
              <a:gd name="connsiteY229" fmla="*/ 10048 h 1252696"/>
              <a:gd name="connsiteX230" fmla="*/ 1501602 w 5736574"/>
              <a:gd name="connsiteY230" fmla="*/ 20097 h 1252696"/>
              <a:gd name="connsiteX231" fmla="*/ 1466432 w 5736574"/>
              <a:gd name="connsiteY231" fmla="*/ 25121 h 1252696"/>
              <a:gd name="connsiteX232" fmla="*/ 1426239 w 5736574"/>
              <a:gd name="connsiteY232" fmla="*/ 30145 h 1252696"/>
              <a:gd name="connsiteX233" fmla="*/ 1340828 w 5736574"/>
              <a:gd name="connsiteY233" fmla="*/ 45217 h 1252696"/>
              <a:gd name="connsiteX234" fmla="*/ 1094643 w 5736574"/>
              <a:gd name="connsiteY234" fmla="*/ 35169 h 1252696"/>
              <a:gd name="connsiteX235" fmla="*/ 979087 w 5736574"/>
              <a:gd name="connsiteY235" fmla="*/ 20097 h 1252696"/>
              <a:gd name="connsiteX236" fmla="*/ 938894 w 5736574"/>
              <a:gd name="connsiteY236" fmla="*/ 10048 h 1252696"/>
              <a:gd name="connsiteX237" fmla="*/ 813290 w 5736574"/>
              <a:gd name="connsiteY237" fmla="*/ 0 h 1252696"/>
              <a:gd name="connsiteX238" fmla="*/ 742951 w 5736574"/>
              <a:gd name="connsiteY238" fmla="*/ 5024 h 1252696"/>
              <a:gd name="connsiteX239" fmla="*/ 582177 w 5736574"/>
              <a:gd name="connsiteY239" fmla="*/ 15072 h 1252696"/>
              <a:gd name="connsiteX240" fmla="*/ 431452 w 5736574"/>
              <a:gd name="connsiteY240" fmla="*/ 5024 h 1252696"/>
              <a:gd name="connsiteX241" fmla="*/ 411356 w 5736574"/>
              <a:gd name="connsiteY241" fmla="*/ 0 h 1252696"/>
              <a:gd name="connsiteX242" fmla="*/ 280727 w 5736574"/>
              <a:gd name="connsiteY242" fmla="*/ 10048 h 1252696"/>
              <a:gd name="connsiteX243" fmla="*/ 260630 w 5736574"/>
              <a:gd name="connsiteY243" fmla="*/ 15072 h 1252696"/>
              <a:gd name="connsiteX244" fmla="*/ 99857 w 5736574"/>
              <a:gd name="connsiteY244" fmla="*/ 20097 h 1252696"/>
              <a:gd name="connsiteX245" fmla="*/ 4397 w 5736574"/>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44911 w 5740657"/>
              <a:gd name="connsiteY233" fmla="*/ 45217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2703 w 5740657"/>
              <a:gd name="connsiteY232" fmla="*/ 20620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740657" h="1252696">
                <a:moveTo>
                  <a:pt x="8480" y="30145"/>
                </a:moveTo>
                <a:cubicBezTo>
                  <a:pt x="-8136" y="43674"/>
                  <a:pt x="4905" y="81966"/>
                  <a:pt x="4242" y="101269"/>
                </a:cubicBezTo>
                <a:cubicBezTo>
                  <a:pt x="3579" y="120572"/>
                  <a:pt x="2828" y="134240"/>
                  <a:pt x="4503" y="145963"/>
                </a:cubicBezTo>
                <a:cubicBezTo>
                  <a:pt x="6178" y="174433"/>
                  <a:pt x="5031" y="191481"/>
                  <a:pt x="7146" y="224230"/>
                </a:cubicBezTo>
                <a:cubicBezTo>
                  <a:pt x="9261" y="256979"/>
                  <a:pt x="6104" y="309186"/>
                  <a:pt x="17193" y="342455"/>
                </a:cubicBezTo>
                <a:cubicBezTo>
                  <a:pt x="18868" y="499879"/>
                  <a:pt x="12209" y="484493"/>
                  <a:pt x="12693" y="569459"/>
                </a:cubicBezTo>
                <a:cubicBezTo>
                  <a:pt x="13177" y="654425"/>
                  <a:pt x="18952" y="779031"/>
                  <a:pt x="20099" y="852252"/>
                </a:cubicBezTo>
                <a:cubicBezTo>
                  <a:pt x="21246" y="925473"/>
                  <a:pt x="18162" y="967446"/>
                  <a:pt x="19575" y="1008786"/>
                </a:cubicBezTo>
                <a:cubicBezTo>
                  <a:pt x="20988" y="1050126"/>
                  <a:pt x="37938" y="1062851"/>
                  <a:pt x="28577" y="1100294"/>
                </a:cubicBezTo>
                <a:cubicBezTo>
                  <a:pt x="26902" y="1117041"/>
                  <a:pt x="23553" y="1133705"/>
                  <a:pt x="23553" y="1150536"/>
                </a:cubicBezTo>
                <a:cubicBezTo>
                  <a:pt x="23553" y="1157441"/>
                  <a:pt x="22832" y="1166803"/>
                  <a:pt x="28577" y="1170633"/>
                </a:cubicBezTo>
                <a:cubicBezTo>
                  <a:pt x="32518" y="1173261"/>
                  <a:pt x="35276" y="1163934"/>
                  <a:pt x="38625" y="1160584"/>
                </a:cubicBezTo>
                <a:lnTo>
                  <a:pt x="58722" y="1100294"/>
                </a:lnTo>
                <a:cubicBezTo>
                  <a:pt x="60397" y="1095270"/>
                  <a:pt x="60001" y="1088967"/>
                  <a:pt x="63746" y="1085222"/>
                </a:cubicBezTo>
                <a:cubicBezTo>
                  <a:pt x="67096" y="1081872"/>
                  <a:pt x="70836" y="1078872"/>
                  <a:pt x="73795" y="1075173"/>
                </a:cubicBezTo>
                <a:cubicBezTo>
                  <a:pt x="84386" y="1061934"/>
                  <a:pt x="83572" y="1055257"/>
                  <a:pt x="98915" y="1045028"/>
                </a:cubicBezTo>
                <a:cubicBezTo>
                  <a:pt x="103322" y="1042090"/>
                  <a:pt x="108964" y="1041679"/>
                  <a:pt x="113988" y="1040004"/>
                </a:cubicBezTo>
                <a:cubicBezTo>
                  <a:pt x="160363" y="1009087"/>
                  <a:pt x="103325" y="1048536"/>
                  <a:pt x="139109" y="1019908"/>
                </a:cubicBezTo>
                <a:cubicBezTo>
                  <a:pt x="143824" y="1016136"/>
                  <a:pt x="149466" y="1013631"/>
                  <a:pt x="154181" y="1009859"/>
                </a:cubicBezTo>
                <a:cubicBezTo>
                  <a:pt x="171193" y="996249"/>
                  <a:pt x="156139" y="1001105"/>
                  <a:pt x="179302" y="994787"/>
                </a:cubicBezTo>
                <a:cubicBezTo>
                  <a:pt x="192626" y="991153"/>
                  <a:pt x="219496" y="984738"/>
                  <a:pt x="219496" y="984738"/>
                </a:cubicBezTo>
                <a:cubicBezTo>
                  <a:pt x="233616" y="986022"/>
                  <a:pt x="270503" y="985122"/>
                  <a:pt x="289834" y="994787"/>
                </a:cubicBezTo>
                <a:cubicBezTo>
                  <a:pt x="295235" y="997487"/>
                  <a:pt x="299883" y="1001486"/>
                  <a:pt x="304907" y="1004835"/>
                </a:cubicBezTo>
                <a:cubicBezTo>
                  <a:pt x="311606" y="1014883"/>
                  <a:pt x="314955" y="1028281"/>
                  <a:pt x="325003" y="1034980"/>
                </a:cubicBezTo>
                <a:cubicBezTo>
                  <a:pt x="338640" y="1044071"/>
                  <a:pt x="350427" y="1050505"/>
                  <a:pt x="360173" y="1065125"/>
                </a:cubicBezTo>
                <a:cubicBezTo>
                  <a:pt x="363522" y="1070149"/>
                  <a:pt x="365506" y="1076426"/>
                  <a:pt x="370221" y="1080198"/>
                </a:cubicBezTo>
                <a:cubicBezTo>
                  <a:pt x="374356" y="1083506"/>
                  <a:pt x="380556" y="1082854"/>
                  <a:pt x="385293" y="1085222"/>
                </a:cubicBezTo>
                <a:cubicBezTo>
                  <a:pt x="390694" y="1087922"/>
                  <a:pt x="395651" y="1091498"/>
                  <a:pt x="400366" y="1095270"/>
                </a:cubicBezTo>
                <a:cubicBezTo>
                  <a:pt x="404065" y="1098229"/>
                  <a:pt x="406352" y="1102882"/>
                  <a:pt x="410414" y="1105319"/>
                </a:cubicBezTo>
                <a:cubicBezTo>
                  <a:pt x="414955" y="1108044"/>
                  <a:pt x="420463" y="1108668"/>
                  <a:pt x="425487" y="1110343"/>
                </a:cubicBezTo>
                <a:cubicBezTo>
                  <a:pt x="430511" y="1113692"/>
                  <a:pt x="435041" y="1117939"/>
                  <a:pt x="440559" y="1120391"/>
                </a:cubicBezTo>
                <a:cubicBezTo>
                  <a:pt x="450238" y="1124693"/>
                  <a:pt x="470704" y="1130439"/>
                  <a:pt x="470704" y="1130439"/>
                </a:cubicBezTo>
                <a:cubicBezTo>
                  <a:pt x="489369" y="1128106"/>
                  <a:pt x="511970" y="1131366"/>
                  <a:pt x="525970" y="1115367"/>
                </a:cubicBezTo>
                <a:cubicBezTo>
                  <a:pt x="528719" y="1112225"/>
                  <a:pt x="545363" y="1081624"/>
                  <a:pt x="556115" y="1075173"/>
                </a:cubicBezTo>
                <a:cubicBezTo>
                  <a:pt x="560656" y="1072448"/>
                  <a:pt x="566164" y="1071824"/>
                  <a:pt x="571188" y="1070149"/>
                </a:cubicBezTo>
                <a:cubicBezTo>
                  <a:pt x="576212" y="1066800"/>
                  <a:pt x="580742" y="1062553"/>
                  <a:pt x="586260" y="1060101"/>
                </a:cubicBezTo>
                <a:cubicBezTo>
                  <a:pt x="613969" y="1047786"/>
                  <a:pt x="614515" y="1051781"/>
                  <a:pt x="641526" y="1045028"/>
                </a:cubicBezTo>
                <a:cubicBezTo>
                  <a:pt x="646664" y="1043743"/>
                  <a:pt x="651575" y="1041679"/>
                  <a:pt x="656599" y="1040004"/>
                </a:cubicBezTo>
                <a:cubicBezTo>
                  <a:pt x="669997" y="1041679"/>
                  <a:pt x="683590" y="1042199"/>
                  <a:pt x="696792" y="1045028"/>
                </a:cubicBezTo>
                <a:cubicBezTo>
                  <a:pt x="707149" y="1047247"/>
                  <a:pt x="726937" y="1055077"/>
                  <a:pt x="726937" y="1055077"/>
                </a:cubicBezTo>
                <a:cubicBezTo>
                  <a:pt x="730287" y="1058426"/>
                  <a:pt x="733045" y="1062497"/>
                  <a:pt x="736986" y="1065125"/>
                </a:cubicBezTo>
                <a:cubicBezTo>
                  <a:pt x="768344" y="1086029"/>
                  <a:pt x="745363" y="1066802"/>
                  <a:pt x="772155" y="1080198"/>
                </a:cubicBezTo>
                <a:cubicBezTo>
                  <a:pt x="778687" y="1083464"/>
                  <a:pt x="803903" y="1102468"/>
                  <a:pt x="807324" y="1105319"/>
                </a:cubicBezTo>
                <a:cubicBezTo>
                  <a:pt x="824238" y="1119414"/>
                  <a:pt x="811915" y="1115836"/>
                  <a:pt x="837469" y="1130439"/>
                </a:cubicBezTo>
                <a:cubicBezTo>
                  <a:pt x="843079" y="1133645"/>
                  <a:pt x="868283" y="1139399"/>
                  <a:pt x="872639" y="1140488"/>
                </a:cubicBezTo>
                <a:cubicBezTo>
                  <a:pt x="884362" y="1158072"/>
                  <a:pt x="887712" y="1167284"/>
                  <a:pt x="912832" y="1175657"/>
                </a:cubicBezTo>
                <a:lnTo>
                  <a:pt x="942977" y="1185705"/>
                </a:lnTo>
                <a:cubicBezTo>
                  <a:pt x="956375" y="1184030"/>
                  <a:pt x="970237" y="1184561"/>
                  <a:pt x="983170" y="1180681"/>
                </a:cubicBezTo>
                <a:cubicBezTo>
                  <a:pt x="987707" y="1179320"/>
                  <a:pt x="990186" y="1174272"/>
                  <a:pt x="993219" y="1170633"/>
                </a:cubicBezTo>
                <a:cubicBezTo>
                  <a:pt x="998580" y="1164200"/>
                  <a:pt x="1003267" y="1157235"/>
                  <a:pt x="1008291" y="1150536"/>
                </a:cubicBezTo>
                <a:cubicBezTo>
                  <a:pt x="1011641" y="1140488"/>
                  <a:pt x="1010851" y="1127881"/>
                  <a:pt x="1018340" y="1120391"/>
                </a:cubicBezTo>
                <a:lnTo>
                  <a:pt x="1043460" y="1095270"/>
                </a:lnTo>
                <a:cubicBezTo>
                  <a:pt x="1046810" y="1091920"/>
                  <a:pt x="1050882" y="1089163"/>
                  <a:pt x="1053509" y="1085222"/>
                </a:cubicBezTo>
                <a:cubicBezTo>
                  <a:pt x="1066495" y="1065742"/>
                  <a:pt x="1057828" y="1072058"/>
                  <a:pt x="1078630" y="1065125"/>
                </a:cubicBezTo>
                <a:cubicBezTo>
                  <a:pt x="1083654" y="1060101"/>
                  <a:pt x="1087491" y="1053504"/>
                  <a:pt x="1093702" y="1050053"/>
                </a:cubicBezTo>
                <a:cubicBezTo>
                  <a:pt x="1102961" y="1044909"/>
                  <a:pt x="1113799" y="1043354"/>
                  <a:pt x="1123847" y="1040004"/>
                </a:cubicBezTo>
                <a:cubicBezTo>
                  <a:pt x="1128871" y="1038329"/>
                  <a:pt x="1134379" y="1037705"/>
                  <a:pt x="1138920" y="1034980"/>
                </a:cubicBezTo>
                <a:cubicBezTo>
                  <a:pt x="1147294" y="1029956"/>
                  <a:pt x="1155307" y="1024275"/>
                  <a:pt x="1164041" y="1019908"/>
                </a:cubicBezTo>
                <a:cubicBezTo>
                  <a:pt x="1168778" y="1017540"/>
                  <a:pt x="1174245" y="1016969"/>
                  <a:pt x="1179113" y="1014883"/>
                </a:cubicBezTo>
                <a:cubicBezTo>
                  <a:pt x="1185997" y="1011933"/>
                  <a:pt x="1192511" y="1008184"/>
                  <a:pt x="1199210" y="1004835"/>
                </a:cubicBezTo>
                <a:lnTo>
                  <a:pt x="1284621" y="1014883"/>
                </a:lnTo>
                <a:cubicBezTo>
                  <a:pt x="1290446" y="1016472"/>
                  <a:pt x="1294292" y="1022232"/>
                  <a:pt x="1299693" y="1024932"/>
                </a:cubicBezTo>
                <a:cubicBezTo>
                  <a:pt x="1304430" y="1027301"/>
                  <a:pt x="1309742" y="1028281"/>
                  <a:pt x="1314766" y="1029956"/>
                </a:cubicBezTo>
                <a:cubicBezTo>
                  <a:pt x="1318076" y="1039886"/>
                  <a:pt x="1320984" y="1053017"/>
                  <a:pt x="1329839" y="1060101"/>
                </a:cubicBezTo>
                <a:cubicBezTo>
                  <a:pt x="1333974" y="1063409"/>
                  <a:pt x="1340174" y="1062757"/>
                  <a:pt x="1344911" y="1065125"/>
                </a:cubicBezTo>
                <a:cubicBezTo>
                  <a:pt x="1350312" y="1067825"/>
                  <a:pt x="1354583" y="1072473"/>
                  <a:pt x="1359984" y="1075173"/>
                </a:cubicBezTo>
                <a:cubicBezTo>
                  <a:pt x="1372008" y="1081185"/>
                  <a:pt x="1387127" y="1085896"/>
                  <a:pt x="1400177" y="1090246"/>
                </a:cubicBezTo>
                <a:cubicBezTo>
                  <a:pt x="1427671" y="1108575"/>
                  <a:pt x="1404234" y="1096081"/>
                  <a:pt x="1450419" y="1105319"/>
                </a:cubicBezTo>
                <a:cubicBezTo>
                  <a:pt x="1455612" y="1106358"/>
                  <a:pt x="1460399" y="1108888"/>
                  <a:pt x="1465491" y="1110343"/>
                </a:cubicBezTo>
                <a:cubicBezTo>
                  <a:pt x="1509651" y="1122960"/>
                  <a:pt x="1464523" y="1108345"/>
                  <a:pt x="1500660" y="1120391"/>
                </a:cubicBezTo>
                <a:cubicBezTo>
                  <a:pt x="1519082" y="1118716"/>
                  <a:pt x="1537614" y="1117983"/>
                  <a:pt x="1555926" y="1115367"/>
                </a:cubicBezTo>
                <a:cubicBezTo>
                  <a:pt x="1561169" y="1114618"/>
                  <a:pt x="1566689" y="1113421"/>
                  <a:pt x="1570999" y="1110343"/>
                </a:cubicBezTo>
                <a:cubicBezTo>
                  <a:pt x="1578708" y="1104837"/>
                  <a:pt x="1582622" y="1094483"/>
                  <a:pt x="1591096" y="1090246"/>
                </a:cubicBezTo>
                <a:cubicBezTo>
                  <a:pt x="1616431" y="1077578"/>
                  <a:pt x="1620072" y="1078406"/>
                  <a:pt x="1641337" y="1050053"/>
                </a:cubicBezTo>
                <a:cubicBezTo>
                  <a:pt x="1646361" y="1043354"/>
                  <a:pt x="1649977" y="1035317"/>
                  <a:pt x="1656410" y="1029956"/>
                </a:cubicBezTo>
                <a:cubicBezTo>
                  <a:pt x="1659499" y="1027382"/>
                  <a:pt x="1690510" y="1020175"/>
                  <a:pt x="1691579" y="1019908"/>
                </a:cubicBezTo>
                <a:cubicBezTo>
                  <a:pt x="1714651" y="1021556"/>
                  <a:pt x="1763620" y="1022845"/>
                  <a:pt x="1792063" y="1029956"/>
                </a:cubicBezTo>
                <a:cubicBezTo>
                  <a:pt x="1802339" y="1032525"/>
                  <a:pt x="1812063" y="1036961"/>
                  <a:pt x="1822208" y="1040004"/>
                </a:cubicBezTo>
                <a:cubicBezTo>
                  <a:pt x="1830263" y="1042420"/>
                  <a:pt x="1848930" y="1045830"/>
                  <a:pt x="1857377" y="1050053"/>
                </a:cubicBezTo>
                <a:cubicBezTo>
                  <a:pt x="1862778" y="1052753"/>
                  <a:pt x="1866795" y="1057981"/>
                  <a:pt x="1872449" y="1060101"/>
                </a:cubicBezTo>
                <a:cubicBezTo>
                  <a:pt x="1880445" y="1063099"/>
                  <a:pt x="1885760" y="1058557"/>
                  <a:pt x="1897570" y="1065125"/>
                </a:cubicBezTo>
                <a:cubicBezTo>
                  <a:pt x="1909380" y="1071693"/>
                  <a:pt x="1929560" y="1088576"/>
                  <a:pt x="1943311" y="1099510"/>
                </a:cubicBezTo>
                <a:cubicBezTo>
                  <a:pt x="1957062" y="1110444"/>
                  <a:pt x="1967603" y="1120984"/>
                  <a:pt x="1980076" y="1130727"/>
                </a:cubicBezTo>
                <a:cubicBezTo>
                  <a:pt x="1992549" y="1140470"/>
                  <a:pt x="2007222" y="1153694"/>
                  <a:pt x="2018151" y="1157968"/>
                </a:cubicBezTo>
                <a:cubicBezTo>
                  <a:pt x="2029080" y="1162242"/>
                  <a:pt x="2037279" y="1151347"/>
                  <a:pt x="2045652" y="1156371"/>
                </a:cubicBezTo>
                <a:cubicBezTo>
                  <a:pt x="2072448" y="1154696"/>
                  <a:pt x="2108982" y="1128062"/>
                  <a:pt x="2123658" y="1120391"/>
                </a:cubicBezTo>
                <a:cubicBezTo>
                  <a:pt x="2138334" y="1112720"/>
                  <a:pt x="2128639" y="1115280"/>
                  <a:pt x="2133707" y="1110343"/>
                </a:cubicBezTo>
                <a:cubicBezTo>
                  <a:pt x="2138775" y="1105406"/>
                  <a:pt x="2144017" y="1101040"/>
                  <a:pt x="2154065" y="1090769"/>
                </a:cubicBezTo>
                <a:cubicBezTo>
                  <a:pt x="2164113" y="1080498"/>
                  <a:pt x="2180115" y="1060794"/>
                  <a:pt x="2193997" y="1048718"/>
                </a:cubicBezTo>
                <a:cubicBezTo>
                  <a:pt x="2207879" y="1036642"/>
                  <a:pt x="2218935" y="1027299"/>
                  <a:pt x="2237357" y="1018311"/>
                </a:cubicBezTo>
                <a:cubicBezTo>
                  <a:pt x="2255779" y="1009323"/>
                  <a:pt x="2290822" y="999545"/>
                  <a:pt x="2304529" y="994787"/>
                </a:cubicBezTo>
                <a:cubicBezTo>
                  <a:pt x="2318236" y="990029"/>
                  <a:pt x="2302239" y="989013"/>
                  <a:pt x="2319601" y="989763"/>
                </a:cubicBezTo>
                <a:cubicBezTo>
                  <a:pt x="2336963" y="990513"/>
                  <a:pt x="2384418" y="993426"/>
                  <a:pt x="2408702" y="999288"/>
                </a:cubicBezTo>
                <a:cubicBezTo>
                  <a:pt x="2432986" y="1005150"/>
                  <a:pt x="2453357" y="1019821"/>
                  <a:pt x="2465302" y="1024932"/>
                </a:cubicBezTo>
                <a:cubicBezTo>
                  <a:pt x="2477247" y="1030043"/>
                  <a:pt x="2475351" y="1028281"/>
                  <a:pt x="2480375" y="1029956"/>
                </a:cubicBezTo>
                <a:cubicBezTo>
                  <a:pt x="2483724" y="1034980"/>
                  <a:pt x="2486651" y="1040313"/>
                  <a:pt x="2490423" y="1045028"/>
                </a:cubicBezTo>
                <a:cubicBezTo>
                  <a:pt x="2493382" y="1048727"/>
                  <a:pt x="2497629" y="1051287"/>
                  <a:pt x="2500471" y="1055077"/>
                </a:cubicBezTo>
                <a:cubicBezTo>
                  <a:pt x="2529777" y="1094152"/>
                  <a:pt x="2507590" y="1076570"/>
                  <a:pt x="2535641" y="1095270"/>
                </a:cubicBezTo>
                <a:cubicBezTo>
                  <a:pt x="2546264" y="1111205"/>
                  <a:pt x="2553174" y="1123707"/>
                  <a:pt x="2570810" y="1135464"/>
                </a:cubicBezTo>
                <a:cubicBezTo>
                  <a:pt x="2575834" y="1138813"/>
                  <a:pt x="2581298" y="1141582"/>
                  <a:pt x="2585882" y="1145512"/>
                </a:cubicBezTo>
                <a:cubicBezTo>
                  <a:pt x="2616739" y="1171961"/>
                  <a:pt x="2592504" y="1162240"/>
                  <a:pt x="2626076" y="1170633"/>
                </a:cubicBezTo>
                <a:cubicBezTo>
                  <a:pt x="2632523" y="1169021"/>
                  <a:pt x="2654031" y="1164191"/>
                  <a:pt x="2661245" y="1160584"/>
                </a:cubicBezTo>
                <a:cubicBezTo>
                  <a:pt x="2669979" y="1156217"/>
                  <a:pt x="2677793" y="1150188"/>
                  <a:pt x="2686366" y="1145512"/>
                </a:cubicBezTo>
                <a:cubicBezTo>
                  <a:pt x="2696229" y="1140132"/>
                  <a:pt x="2706690" y="1135895"/>
                  <a:pt x="2716511" y="1130439"/>
                </a:cubicBezTo>
                <a:cubicBezTo>
                  <a:pt x="2721789" y="1127507"/>
                  <a:pt x="2726034" y="1122770"/>
                  <a:pt x="2731584" y="1120391"/>
                </a:cubicBezTo>
                <a:cubicBezTo>
                  <a:pt x="2737931" y="1117671"/>
                  <a:pt x="2745066" y="1117351"/>
                  <a:pt x="2751680" y="1115367"/>
                </a:cubicBezTo>
                <a:cubicBezTo>
                  <a:pt x="2761825" y="1112324"/>
                  <a:pt x="2771777" y="1108668"/>
                  <a:pt x="2781825" y="1105319"/>
                </a:cubicBezTo>
                <a:cubicBezTo>
                  <a:pt x="2820913" y="1076002"/>
                  <a:pt x="2830776" y="1082225"/>
                  <a:pt x="2848448" y="1077554"/>
                </a:cubicBezTo>
                <a:cubicBezTo>
                  <a:pt x="2866120" y="1072883"/>
                  <a:pt x="2875117" y="1075705"/>
                  <a:pt x="2887856" y="1077292"/>
                </a:cubicBezTo>
                <a:cubicBezTo>
                  <a:pt x="2900595" y="1078880"/>
                  <a:pt x="2912410" y="1079059"/>
                  <a:pt x="2924883" y="1087079"/>
                </a:cubicBezTo>
                <a:cubicBezTo>
                  <a:pt x="2937356" y="1095100"/>
                  <a:pt x="2953045" y="1114002"/>
                  <a:pt x="2962696" y="1125415"/>
                </a:cubicBezTo>
                <a:cubicBezTo>
                  <a:pt x="2972348" y="1136829"/>
                  <a:pt x="2976359" y="1145158"/>
                  <a:pt x="2982792" y="1155560"/>
                </a:cubicBezTo>
                <a:cubicBezTo>
                  <a:pt x="2989225" y="1165962"/>
                  <a:pt x="2991380" y="1176586"/>
                  <a:pt x="3001293" y="1187825"/>
                </a:cubicBezTo>
                <a:cubicBezTo>
                  <a:pt x="3011206" y="1199064"/>
                  <a:pt x="3029226" y="1212239"/>
                  <a:pt x="3042271" y="1222994"/>
                </a:cubicBezTo>
                <a:cubicBezTo>
                  <a:pt x="3055316" y="1233749"/>
                  <a:pt x="3064353" y="1249358"/>
                  <a:pt x="3079561" y="1252354"/>
                </a:cubicBezTo>
                <a:cubicBezTo>
                  <a:pt x="3094769" y="1255350"/>
                  <a:pt x="3123470" y="1237622"/>
                  <a:pt x="3133518" y="1240971"/>
                </a:cubicBezTo>
                <a:cubicBezTo>
                  <a:pt x="3150265" y="1239296"/>
                  <a:pt x="3164810" y="1217774"/>
                  <a:pt x="3181378" y="1207372"/>
                </a:cubicBezTo>
                <a:cubicBezTo>
                  <a:pt x="3197946" y="1196970"/>
                  <a:pt x="3215653" y="1187550"/>
                  <a:pt x="3232928" y="1178561"/>
                </a:cubicBezTo>
                <a:cubicBezTo>
                  <a:pt x="3250203" y="1169572"/>
                  <a:pt x="3271450" y="1158948"/>
                  <a:pt x="3285027" y="1153440"/>
                </a:cubicBezTo>
                <a:cubicBezTo>
                  <a:pt x="3298604" y="1147932"/>
                  <a:pt x="3302796" y="1147671"/>
                  <a:pt x="3314388" y="1145512"/>
                </a:cubicBezTo>
                <a:cubicBezTo>
                  <a:pt x="3325980" y="1143353"/>
                  <a:pt x="3341183" y="1142163"/>
                  <a:pt x="3354581" y="1140488"/>
                </a:cubicBezTo>
                <a:cubicBezTo>
                  <a:pt x="3372956" y="1144163"/>
                  <a:pt x="3392851" y="1147062"/>
                  <a:pt x="3409847" y="1155560"/>
                </a:cubicBezTo>
                <a:cubicBezTo>
                  <a:pt x="3416546" y="1158910"/>
                  <a:pt x="3423441" y="1161893"/>
                  <a:pt x="3429944" y="1165609"/>
                </a:cubicBezTo>
                <a:cubicBezTo>
                  <a:pt x="3435187" y="1168605"/>
                  <a:pt x="3439616" y="1172957"/>
                  <a:pt x="3445017" y="1175657"/>
                </a:cubicBezTo>
                <a:cubicBezTo>
                  <a:pt x="3449754" y="1178025"/>
                  <a:pt x="3455065" y="1179006"/>
                  <a:pt x="3460089" y="1180681"/>
                </a:cubicBezTo>
                <a:cubicBezTo>
                  <a:pt x="3463438" y="1185705"/>
                  <a:pt x="3466365" y="1191039"/>
                  <a:pt x="3470137" y="1195754"/>
                </a:cubicBezTo>
                <a:cubicBezTo>
                  <a:pt x="3488021" y="1218109"/>
                  <a:pt x="3489921" y="1204829"/>
                  <a:pt x="3530428" y="1200778"/>
                </a:cubicBezTo>
                <a:cubicBezTo>
                  <a:pt x="3535452" y="1197429"/>
                  <a:pt x="3540099" y="1193430"/>
                  <a:pt x="3545500" y="1190730"/>
                </a:cubicBezTo>
                <a:cubicBezTo>
                  <a:pt x="3553567" y="1186697"/>
                  <a:pt x="3563880" y="1186673"/>
                  <a:pt x="3570621" y="1180681"/>
                </a:cubicBezTo>
                <a:cubicBezTo>
                  <a:pt x="3579647" y="1172658"/>
                  <a:pt x="3581057" y="1157782"/>
                  <a:pt x="3590718" y="1150536"/>
                </a:cubicBezTo>
                <a:cubicBezTo>
                  <a:pt x="3602058" y="1142031"/>
                  <a:pt x="3611991" y="1136062"/>
                  <a:pt x="3620863" y="1125415"/>
                </a:cubicBezTo>
                <a:cubicBezTo>
                  <a:pt x="3626223" y="1118982"/>
                  <a:pt x="3629677" y="1110882"/>
                  <a:pt x="3635935" y="1105319"/>
                </a:cubicBezTo>
                <a:cubicBezTo>
                  <a:pt x="3644961" y="1097296"/>
                  <a:pt x="3655523" y="1091087"/>
                  <a:pt x="3666080" y="1085222"/>
                </a:cubicBezTo>
                <a:cubicBezTo>
                  <a:pt x="3706282" y="1062888"/>
                  <a:pt x="3650927" y="1103697"/>
                  <a:pt x="3701249" y="1070149"/>
                </a:cubicBezTo>
                <a:cubicBezTo>
                  <a:pt x="3705190" y="1067521"/>
                  <a:pt x="3703762" y="1063935"/>
                  <a:pt x="3711298" y="1060101"/>
                </a:cubicBezTo>
                <a:cubicBezTo>
                  <a:pt x="3718834" y="1056267"/>
                  <a:pt x="3731264" y="1049835"/>
                  <a:pt x="3746467" y="1047148"/>
                </a:cubicBezTo>
                <a:cubicBezTo>
                  <a:pt x="3761670" y="1044462"/>
                  <a:pt x="3772675" y="1047712"/>
                  <a:pt x="3802518" y="1043982"/>
                </a:cubicBezTo>
                <a:cubicBezTo>
                  <a:pt x="3821948" y="1049320"/>
                  <a:pt x="3845861" y="1062469"/>
                  <a:pt x="3863044" y="1072033"/>
                </a:cubicBezTo>
                <a:cubicBezTo>
                  <a:pt x="3880228" y="1081597"/>
                  <a:pt x="3898083" y="1087132"/>
                  <a:pt x="3905619" y="1101367"/>
                </a:cubicBezTo>
                <a:cubicBezTo>
                  <a:pt x="3923208" y="1113086"/>
                  <a:pt x="3941904" y="1131639"/>
                  <a:pt x="3961434" y="1142346"/>
                </a:cubicBezTo>
                <a:cubicBezTo>
                  <a:pt x="3980964" y="1153053"/>
                  <a:pt x="3999297" y="1157775"/>
                  <a:pt x="4022797" y="1165609"/>
                </a:cubicBezTo>
                <a:cubicBezTo>
                  <a:pt x="4035497" y="1163069"/>
                  <a:pt x="4057614" y="1160936"/>
                  <a:pt x="4068014" y="1150536"/>
                </a:cubicBezTo>
                <a:cubicBezTo>
                  <a:pt x="4074919" y="1143631"/>
                  <a:pt x="4077092" y="1133123"/>
                  <a:pt x="4083087" y="1125415"/>
                </a:cubicBezTo>
                <a:cubicBezTo>
                  <a:pt x="4088903" y="1117937"/>
                  <a:pt x="4096054" y="1111557"/>
                  <a:pt x="4103184" y="1105319"/>
                </a:cubicBezTo>
                <a:cubicBezTo>
                  <a:pt x="4127754" y="1083820"/>
                  <a:pt x="4118892" y="1099234"/>
                  <a:pt x="4133329" y="1075173"/>
                </a:cubicBezTo>
                <a:cubicBezTo>
                  <a:pt x="4140276" y="1063595"/>
                  <a:pt x="4146960" y="1051857"/>
                  <a:pt x="4153425" y="1040004"/>
                </a:cubicBezTo>
                <a:cubicBezTo>
                  <a:pt x="4157011" y="1033429"/>
                  <a:pt x="4160524" y="1026792"/>
                  <a:pt x="4163474" y="1019908"/>
                </a:cubicBezTo>
                <a:cubicBezTo>
                  <a:pt x="4165560" y="1015040"/>
                  <a:pt x="4165420" y="1009145"/>
                  <a:pt x="4168498" y="1004835"/>
                </a:cubicBezTo>
                <a:cubicBezTo>
                  <a:pt x="4174004" y="997126"/>
                  <a:pt x="4180886" y="990245"/>
                  <a:pt x="4188595" y="984738"/>
                </a:cubicBezTo>
                <a:cubicBezTo>
                  <a:pt x="4192904" y="981660"/>
                  <a:pt x="4198643" y="981389"/>
                  <a:pt x="4203667" y="979714"/>
                </a:cubicBezTo>
                <a:cubicBezTo>
                  <a:pt x="4215390" y="971340"/>
                  <a:pt x="4226482" y="962005"/>
                  <a:pt x="4238836" y="954593"/>
                </a:cubicBezTo>
                <a:cubicBezTo>
                  <a:pt x="4251681" y="946886"/>
                  <a:pt x="4267047" y="943485"/>
                  <a:pt x="4279030" y="934497"/>
                </a:cubicBezTo>
                <a:cubicBezTo>
                  <a:pt x="4303363" y="916246"/>
                  <a:pt x="4291182" y="922072"/>
                  <a:pt x="4314199" y="914400"/>
                </a:cubicBezTo>
                <a:cubicBezTo>
                  <a:pt x="4319223" y="911051"/>
                  <a:pt x="4320723" y="905233"/>
                  <a:pt x="4329271" y="904352"/>
                </a:cubicBezTo>
                <a:cubicBezTo>
                  <a:pt x="4337819" y="903471"/>
                  <a:pt x="4338989" y="905801"/>
                  <a:pt x="4365487" y="909114"/>
                </a:cubicBezTo>
                <a:lnTo>
                  <a:pt x="4420492" y="946141"/>
                </a:lnTo>
                <a:cubicBezTo>
                  <a:pt x="4430671" y="961567"/>
                  <a:pt x="4449053" y="988925"/>
                  <a:pt x="4465709" y="1006955"/>
                </a:cubicBezTo>
                <a:cubicBezTo>
                  <a:pt x="4482365" y="1024985"/>
                  <a:pt x="4512235" y="1043865"/>
                  <a:pt x="4534713" y="1037650"/>
                </a:cubicBezTo>
                <a:cubicBezTo>
                  <a:pt x="4557191" y="1031435"/>
                  <a:pt x="4586250" y="982671"/>
                  <a:pt x="4600577" y="969666"/>
                </a:cubicBezTo>
                <a:cubicBezTo>
                  <a:pt x="4614904" y="956661"/>
                  <a:pt x="4614579" y="963970"/>
                  <a:pt x="4620674" y="959617"/>
                </a:cubicBezTo>
                <a:cubicBezTo>
                  <a:pt x="4626456" y="955487"/>
                  <a:pt x="4629964" y="948675"/>
                  <a:pt x="4635746" y="944545"/>
                </a:cubicBezTo>
                <a:cubicBezTo>
                  <a:pt x="4641841" y="940192"/>
                  <a:pt x="4649492" y="938466"/>
                  <a:pt x="4655843" y="934497"/>
                </a:cubicBezTo>
                <a:cubicBezTo>
                  <a:pt x="4662944" y="930059"/>
                  <a:pt x="4668973" y="924069"/>
                  <a:pt x="4675940" y="919424"/>
                </a:cubicBezTo>
                <a:cubicBezTo>
                  <a:pt x="4699336" y="903827"/>
                  <a:pt x="4715418" y="892006"/>
                  <a:pt x="4741254" y="884255"/>
                </a:cubicBezTo>
                <a:cubicBezTo>
                  <a:pt x="4749433" y="881801"/>
                  <a:pt x="4758091" y="881302"/>
                  <a:pt x="4766375" y="879231"/>
                </a:cubicBezTo>
                <a:cubicBezTo>
                  <a:pt x="4771513" y="877946"/>
                  <a:pt x="4772062" y="875087"/>
                  <a:pt x="4781447" y="874206"/>
                </a:cubicBezTo>
                <a:cubicBezTo>
                  <a:pt x="4790832" y="873325"/>
                  <a:pt x="4802590" y="875619"/>
                  <a:pt x="4822687" y="873944"/>
                </a:cubicBezTo>
                <a:cubicBezTo>
                  <a:pt x="4844459" y="875619"/>
                  <a:pt x="4861516" y="885542"/>
                  <a:pt x="4880858" y="895638"/>
                </a:cubicBezTo>
                <a:cubicBezTo>
                  <a:pt x="4900200" y="905734"/>
                  <a:pt x="4898260" y="907536"/>
                  <a:pt x="4938740" y="934523"/>
                </a:cubicBezTo>
                <a:cubicBezTo>
                  <a:pt x="4942090" y="939547"/>
                  <a:pt x="4983893" y="987173"/>
                  <a:pt x="4998795" y="1006746"/>
                </a:cubicBezTo>
                <a:cubicBezTo>
                  <a:pt x="5013698" y="1026319"/>
                  <a:pt x="5012018" y="1050336"/>
                  <a:pt x="5028155" y="1051963"/>
                </a:cubicBezTo>
                <a:cubicBezTo>
                  <a:pt x="5044292" y="1053590"/>
                  <a:pt x="5058779" y="1046248"/>
                  <a:pt x="5095616" y="1016506"/>
                </a:cubicBezTo>
                <a:cubicBezTo>
                  <a:pt x="5132453" y="986764"/>
                  <a:pt x="5131544" y="969993"/>
                  <a:pt x="5147715" y="948261"/>
                </a:cubicBezTo>
                <a:cubicBezTo>
                  <a:pt x="5163886" y="926529"/>
                  <a:pt x="5183351" y="902641"/>
                  <a:pt x="5192645" y="886112"/>
                </a:cubicBezTo>
                <a:cubicBezTo>
                  <a:pt x="5201019" y="877739"/>
                  <a:pt x="5217775" y="866762"/>
                  <a:pt x="5229672" y="856230"/>
                </a:cubicBezTo>
                <a:cubicBezTo>
                  <a:pt x="5241569" y="845698"/>
                  <a:pt x="5252530" y="832216"/>
                  <a:pt x="5264030" y="822918"/>
                </a:cubicBezTo>
                <a:cubicBezTo>
                  <a:pt x="5275531" y="813620"/>
                  <a:pt x="5286376" y="805111"/>
                  <a:pt x="5298675" y="800440"/>
                </a:cubicBezTo>
                <a:cubicBezTo>
                  <a:pt x="5310974" y="795769"/>
                  <a:pt x="5318341" y="790924"/>
                  <a:pt x="5337823" y="794893"/>
                </a:cubicBezTo>
                <a:cubicBezTo>
                  <a:pt x="5357305" y="798862"/>
                  <a:pt x="5399439" y="828618"/>
                  <a:pt x="5415567" y="824252"/>
                </a:cubicBezTo>
                <a:cubicBezTo>
                  <a:pt x="5431695" y="819886"/>
                  <a:pt x="5429745" y="780470"/>
                  <a:pt x="5434590" y="768699"/>
                </a:cubicBezTo>
                <a:cubicBezTo>
                  <a:pt x="5439435" y="756928"/>
                  <a:pt x="5441289" y="758650"/>
                  <a:pt x="5444639" y="753626"/>
                </a:cubicBezTo>
                <a:cubicBezTo>
                  <a:pt x="5449663" y="738554"/>
                  <a:pt x="5453811" y="723160"/>
                  <a:pt x="5459711" y="708409"/>
                </a:cubicBezTo>
                <a:cubicBezTo>
                  <a:pt x="5463060" y="700035"/>
                  <a:pt x="5467167" y="691926"/>
                  <a:pt x="5469759" y="683288"/>
                </a:cubicBezTo>
                <a:cubicBezTo>
                  <a:pt x="5474057" y="668962"/>
                  <a:pt x="5473179" y="656353"/>
                  <a:pt x="5479808" y="643094"/>
                </a:cubicBezTo>
                <a:cubicBezTo>
                  <a:pt x="5484175" y="634360"/>
                  <a:pt x="5491033" y="626949"/>
                  <a:pt x="5494880" y="617973"/>
                </a:cubicBezTo>
                <a:cubicBezTo>
                  <a:pt x="5501138" y="603370"/>
                  <a:pt x="5504053" y="587507"/>
                  <a:pt x="5509953" y="572756"/>
                </a:cubicBezTo>
                <a:cubicBezTo>
                  <a:pt x="5516652" y="556009"/>
                  <a:pt x="5524345" y="539626"/>
                  <a:pt x="5530049" y="522514"/>
                </a:cubicBezTo>
                <a:cubicBezTo>
                  <a:pt x="5542950" y="483813"/>
                  <a:pt x="5536164" y="502203"/>
                  <a:pt x="5550146" y="467248"/>
                </a:cubicBezTo>
                <a:cubicBezTo>
                  <a:pt x="5551790" y="457386"/>
                  <a:pt x="5557182" y="423028"/>
                  <a:pt x="5560195" y="411982"/>
                </a:cubicBezTo>
                <a:cubicBezTo>
                  <a:pt x="5562982" y="401763"/>
                  <a:pt x="5566623" y="391791"/>
                  <a:pt x="5570243" y="381837"/>
                </a:cubicBezTo>
                <a:cubicBezTo>
                  <a:pt x="5573325" y="373361"/>
                  <a:pt x="5576512" y="364905"/>
                  <a:pt x="5580291" y="356716"/>
                </a:cubicBezTo>
                <a:cubicBezTo>
                  <a:pt x="5586568" y="343116"/>
                  <a:pt x="5596273" y="330926"/>
                  <a:pt x="5600388" y="316523"/>
                </a:cubicBezTo>
                <a:cubicBezTo>
                  <a:pt x="5607087" y="293077"/>
                  <a:pt x="5614571" y="269841"/>
                  <a:pt x="5620485" y="246184"/>
                </a:cubicBezTo>
                <a:cubicBezTo>
                  <a:pt x="5622160" y="239485"/>
                  <a:pt x="5622421" y="232264"/>
                  <a:pt x="5625509" y="226088"/>
                </a:cubicBezTo>
                <a:cubicBezTo>
                  <a:pt x="5627627" y="221851"/>
                  <a:pt x="5632208" y="219389"/>
                  <a:pt x="5635557" y="216039"/>
                </a:cubicBezTo>
                <a:cubicBezTo>
                  <a:pt x="5637232" y="211015"/>
                  <a:pt x="5637319" y="205241"/>
                  <a:pt x="5640581" y="200967"/>
                </a:cubicBezTo>
                <a:cubicBezTo>
                  <a:pt x="5643843" y="196693"/>
                  <a:pt x="5649047" y="198241"/>
                  <a:pt x="5655131" y="190395"/>
                </a:cubicBezTo>
                <a:cubicBezTo>
                  <a:pt x="5661215" y="182549"/>
                  <a:pt x="5673736" y="158916"/>
                  <a:pt x="5677085" y="153892"/>
                </a:cubicBezTo>
                <a:cubicBezTo>
                  <a:pt x="5683272" y="135331"/>
                  <a:pt x="5720823" y="107963"/>
                  <a:pt x="5729995" y="89362"/>
                </a:cubicBezTo>
                <a:cubicBezTo>
                  <a:pt x="5739167" y="70761"/>
                  <a:pt x="5747501" y="52954"/>
                  <a:pt x="5732115" y="42287"/>
                </a:cubicBezTo>
                <a:cubicBezTo>
                  <a:pt x="5716729" y="31620"/>
                  <a:pt x="5669641" y="27869"/>
                  <a:pt x="5637677" y="25357"/>
                </a:cubicBezTo>
                <a:cubicBezTo>
                  <a:pt x="5605713" y="22845"/>
                  <a:pt x="5567652" y="24877"/>
                  <a:pt x="5540333" y="27214"/>
                </a:cubicBezTo>
                <a:cubicBezTo>
                  <a:pt x="5513014" y="29551"/>
                  <a:pt x="5500065" y="37309"/>
                  <a:pt x="5473762" y="39381"/>
                </a:cubicBezTo>
                <a:cubicBezTo>
                  <a:pt x="5447459" y="41453"/>
                  <a:pt x="5412932" y="39556"/>
                  <a:pt x="5382517" y="39644"/>
                </a:cubicBezTo>
                <a:cubicBezTo>
                  <a:pt x="5355669" y="40128"/>
                  <a:pt x="5336082" y="39819"/>
                  <a:pt x="5312675" y="42287"/>
                </a:cubicBezTo>
                <a:cubicBezTo>
                  <a:pt x="5289268" y="44755"/>
                  <a:pt x="5267196" y="52780"/>
                  <a:pt x="5242075" y="54455"/>
                </a:cubicBezTo>
                <a:cubicBezTo>
                  <a:pt x="5173411" y="52780"/>
                  <a:pt x="5148728" y="40080"/>
                  <a:pt x="5112285" y="37524"/>
                </a:cubicBezTo>
                <a:cubicBezTo>
                  <a:pt x="5075842" y="34968"/>
                  <a:pt x="5050529" y="38501"/>
                  <a:pt x="5023419" y="39120"/>
                </a:cubicBezTo>
                <a:cubicBezTo>
                  <a:pt x="4996309" y="39739"/>
                  <a:pt x="4982418" y="39386"/>
                  <a:pt x="4949626" y="41240"/>
                </a:cubicBezTo>
                <a:cubicBezTo>
                  <a:pt x="4916834" y="43094"/>
                  <a:pt x="4874611" y="53930"/>
                  <a:pt x="4826665" y="50242"/>
                </a:cubicBezTo>
                <a:cubicBezTo>
                  <a:pt x="4778098" y="51917"/>
                  <a:pt x="4763453" y="30573"/>
                  <a:pt x="4730970" y="29073"/>
                </a:cubicBezTo>
                <a:cubicBezTo>
                  <a:pt x="4698487" y="27573"/>
                  <a:pt x="4658835" y="38375"/>
                  <a:pt x="4631769" y="41240"/>
                </a:cubicBezTo>
                <a:cubicBezTo>
                  <a:pt x="4604703" y="44105"/>
                  <a:pt x="4592019" y="44589"/>
                  <a:pt x="4568573" y="46264"/>
                </a:cubicBezTo>
                <a:cubicBezTo>
                  <a:pt x="4534417" y="53095"/>
                  <a:pt x="4491855" y="42068"/>
                  <a:pt x="4420989" y="44406"/>
                </a:cubicBezTo>
                <a:cubicBezTo>
                  <a:pt x="4350123" y="46744"/>
                  <a:pt x="4265405" y="67468"/>
                  <a:pt x="4143377" y="60290"/>
                </a:cubicBezTo>
                <a:cubicBezTo>
                  <a:pt x="4051483" y="41912"/>
                  <a:pt x="4147495" y="59625"/>
                  <a:pt x="3922313" y="50242"/>
                </a:cubicBezTo>
                <a:cubicBezTo>
                  <a:pt x="3907161" y="49611"/>
                  <a:pt x="3892247" y="45876"/>
                  <a:pt x="3877096" y="45217"/>
                </a:cubicBezTo>
                <a:cubicBezTo>
                  <a:pt x="3815167" y="42524"/>
                  <a:pt x="3753166" y="41868"/>
                  <a:pt x="3691201" y="40193"/>
                </a:cubicBezTo>
                <a:cubicBezTo>
                  <a:pt x="3682827" y="38518"/>
                  <a:pt x="3674365" y="37240"/>
                  <a:pt x="3666080" y="35169"/>
                </a:cubicBezTo>
                <a:cubicBezTo>
                  <a:pt x="3654252" y="32212"/>
                  <a:pt x="3643001" y="26698"/>
                  <a:pt x="3630911" y="25121"/>
                </a:cubicBezTo>
                <a:cubicBezTo>
                  <a:pt x="3604289" y="21649"/>
                  <a:pt x="3577320" y="21772"/>
                  <a:pt x="3550524" y="20097"/>
                </a:cubicBezTo>
                <a:lnTo>
                  <a:pt x="3314388" y="25121"/>
                </a:lnTo>
                <a:cubicBezTo>
                  <a:pt x="3299232" y="25662"/>
                  <a:pt x="3284294" y="29025"/>
                  <a:pt x="3269170" y="30145"/>
                </a:cubicBezTo>
                <a:cubicBezTo>
                  <a:pt x="3239061" y="32375"/>
                  <a:pt x="3208880" y="33494"/>
                  <a:pt x="3178735" y="35169"/>
                </a:cubicBezTo>
                <a:cubicBezTo>
                  <a:pt x="2958755" y="62666"/>
                  <a:pt x="3110868" y="45217"/>
                  <a:pt x="2585882" y="45217"/>
                </a:cubicBezTo>
                <a:cubicBezTo>
                  <a:pt x="2477012" y="45217"/>
                  <a:pt x="2368168" y="41868"/>
                  <a:pt x="2259311" y="40193"/>
                </a:cubicBezTo>
                <a:cubicBezTo>
                  <a:pt x="2117679" y="26030"/>
                  <a:pt x="2293271" y="42272"/>
                  <a:pt x="1977957" y="30145"/>
                </a:cubicBezTo>
                <a:cubicBezTo>
                  <a:pt x="1967778" y="29753"/>
                  <a:pt x="1957966" y="25933"/>
                  <a:pt x="1947812" y="25121"/>
                </a:cubicBezTo>
                <a:cubicBezTo>
                  <a:pt x="1916050" y="22580"/>
                  <a:pt x="1884173" y="21772"/>
                  <a:pt x="1852353" y="20097"/>
                </a:cubicBezTo>
                <a:cubicBezTo>
                  <a:pt x="1827528" y="15959"/>
                  <a:pt x="1796125" y="10048"/>
                  <a:pt x="1771966" y="10048"/>
                </a:cubicBezTo>
                <a:cubicBezTo>
                  <a:pt x="1693422" y="10048"/>
                  <a:pt x="1588136" y="15974"/>
                  <a:pt x="1505685" y="20097"/>
                </a:cubicBezTo>
                <a:cubicBezTo>
                  <a:pt x="1493962" y="21772"/>
                  <a:pt x="1482679" y="25034"/>
                  <a:pt x="1470515" y="25121"/>
                </a:cubicBezTo>
                <a:cubicBezTo>
                  <a:pt x="1458351" y="25208"/>
                  <a:pt x="1460781" y="21239"/>
                  <a:pt x="1432703" y="20620"/>
                </a:cubicBezTo>
                <a:cubicBezTo>
                  <a:pt x="1404625" y="20001"/>
                  <a:pt x="1410323" y="9374"/>
                  <a:pt x="1302049" y="21404"/>
                </a:cubicBezTo>
                <a:lnTo>
                  <a:pt x="1113013" y="16119"/>
                </a:lnTo>
                <a:cubicBezTo>
                  <a:pt x="1059867" y="15901"/>
                  <a:pt x="1011509" y="21109"/>
                  <a:pt x="983170" y="20097"/>
                </a:cubicBezTo>
                <a:cubicBezTo>
                  <a:pt x="954831" y="19085"/>
                  <a:pt x="973853" y="13136"/>
                  <a:pt x="942977" y="10048"/>
                </a:cubicBezTo>
                <a:cubicBezTo>
                  <a:pt x="901184" y="5869"/>
                  <a:pt x="817373" y="0"/>
                  <a:pt x="817373" y="0"/>
                </a:cubicBezTo>
                <a:lnTo>
                  <a:pt x="747034" y="5024"/>
                </a:lnTo>
                <a:cubicBezTo>
                  <a:pt x="592100" y="13399"/>
                  <a:pt x="679327" y="4732"/>
                  <a:pt x="586260" y="15072"/>
                </a:cubicBezTo>
                <a:cubicBezTo>
                  <a:pt x="545861" y="13052"/>
                  <a:pt x="480556" y="11455"/>
                  <a:pt x="435535" y="5024"/>
                </a:cubicBezTo>
                <a:cubicBezTo>
                  <a:pt x="428700" y="4048"/>
                  <a:pt x="422138" y="1675"/>
                  <a:pt x="415439" y="0"/>
                </a:cubicBezTo>
                <a:lnTo>
                  <a:pt x="284810" y="10048"/>
                </a:lnTo>
                <a:cubicBezTo>
                  <a:pt x="277958" y="10904"/>
                  <a:pt x="271608" y="14689"/>
                  <a:pt x="264713" y="15072"/>
                </a:cubicBezTo>
                <a:cubicBezTo>
                  <a:pt x="211178" y="18046"/>
                  <a:pt x="157514" y="17954"/>
                  <a:pt x="103940" y="20097"/>
                </a:cubicBezTo>
                <a:cubicBezTo>
                  <a:pt x="12643" y="23749"/>
                  <a:pt x="25096" y="16616"/>
                  <a:pt x="8480" y="30145"/>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28" name="Group 27">
            <a:extLst>
              <a:ext uri="{FF2B5EF4-FFF2-40B4-BE49-F238E27FC236}">
                <a16:creationId xmlns:a16="http://schemas.microsoft.com/office/drawing/2014/main" id="{D6AA4C32-D1D6-487D-BCA1-45E0509B38AE}"/>
              </a:ext>
            </a:extLst>
          </p:cNvPr>
          <p:cNvGrpSpPr/>
          <p:nvPr/>
        </p:nvGrpSpPr>
        <p:grpSpPr>
          <a:xfrm>
            <a:off x="182705" y="1478881"/>
            <a:ext cx="2959317" cy="1386663"/>
            <a:chOff x="181848" y="1222662"/>
            <a:chExt cx="2959737" cy="1386859"/>
          </a:xfrm>
        </p:grpSpPr>
        <p:grpSp>
          <p:nvGrpSpPr>
            <p:cNvPr id="29" name="Group 28">
              <a:extLst>
                <a:ext uri="{FF2B5EF4-FFF2-40B4-BE49-F238E27FC236}">
                  <a16:creationId xmlns:a16="http://schemas.microsoft.com/office/drawing/2014/main" id="{594D1069-4700-4ABA-A389-3FCF7CBF543E}"/>
                </a:ext>
              </a:extLst>
            </p:cNvPr>
            <p:cNvGrpSpPr/>
            <p:nvPr/>
          </p:nvGrpSpPr>
          <p:grpSpPr>
            <a:xfrm>
              <a:off x="181848" y="1222662"/>
              <a:ext cx="2959737" cy="1051107"/>
              <a:chOff x="504886" y="1005764"/>
              <a:chExt cx="3482362" cy="1236709"/>
            </a:xfrm>
          </p:grpSpPr>
          <p:cxnSp>
            <p:nvCxnSpPr>
              <p:cNvPr id="31" name="Straight Arrow Connector 30">
                <a:extLst>
                  <a:ext uri="{FF2B5EF4-FFF2-40B4-BE49-F238E27FC236}">
                    <a16:creationId xmlns:a16="http://schemas.microsoft.com/office/drawing/2014/main" id="{62B37C69-5E5F-44B7-8446-5AF6F7327FC6}"/>
                  </a:ext>
                </a:extLst>
              </p:cNvPr>
              <p:cNvCxnSpPr/>
              <p:nvPr/>
            </p:nvCxnSpPr>
            <p:spPr bwMode="auto">
              <a:xfrm rot="16200000" flipV="1">
                <a:off x="362488" y="1542925"/>
                <a:ext cx="1074328" cy="5"/>
              </a:xfrm>
              <a:prstGeom prst="straightConnector1">
                <a:avLst/>
              </a:prstGeom>
              <a:noFill/>
              <a:ln w="25400" cap="flat" cmpd="sng" algn="ctr">
                <a:solidFill>
                  <a:srgbClr val="FFFFFF"/>
                </a:solidFill>
                <a:prstDash val="solid"/>
                <a:headEnd type="none" w="med" len="med"/>
                <a:tailEnd type="triangle"/>
              </a:ln>
              <a:effectLst/>
            </p:spPr>
          </p:cxnSp>
          <p:cxnSp>
            <p:nvCxnSpPr>
              <p:cNvPr id="32" name="Straight Arrow Connector 31">
                <a:extLst>
                  <a:ext uri="{FF2B5EF4-FFF2-40B4-BE49-F238E27FC236}">
                    <a16:creationId xmlns:a16="http://schemas.microsoft.com/office/drawing/2014/main" id="{8D590477-C29C-4F37-A230-E6008350A80C}"/>
                  </a:ext>
                </a:extLst>
              </p:cNvPr>
              <p:cNvCxnSpPr/>
              <p:nvPr/>
            </p:nvCxnSpPr>
            <p:spPr bwMode="auto">
              <a:xfrm>
                <a:off x="899650" y="2067230"/>
                <a:ext cx="2856577" cy="0"/>
              </a:xfrm>
              <a:prstGeom prst="straightConnector1">
                <a:avLst/>
              </a:prstGeom>
              <a:noFill/>
              <a:ln w="25400" cap="flat" cmpd="sng" algn="ctr">
                <a:solidFill>
                  <a:srgbClr val="FFFFFF"/>
                </a:solidFill>
                <a:prstDash val="solid"/>
                <a:headEnd type="none" w="med" len="med"/>
                <a:tailEnd type="triangle"/>
              </a:ln>
              <a:effectLst/>
            </p:spPr>
          </p:cxnSp>
          <p:sp>
            <p:nvSpPr>
              <p:cNvPr id="33" name="Text Placeholder 6">
                <a:extLst>
                  <a:ext uri="{FF2B5EF4-FFF2-40B4-BE49-F238E27FC236}">
                    <a16:creationId xmlns:a16="http://schemas.microsoft.com/office/drawing/2014/main" id="{9F9061FF-0F68-47D6-98CF-CD26182C3736}"/>
                  </a:ext>
                </a:extLst>
              </p:cNvPr>
              <p:cNvSpPr txBox="1">
                <a:spLocks/>
              </p:cNvSpPr>
              <p:nvPr/>
            </p:nvSpPr>
            <p:spPr bwMode="auto">
              <a:xfrm>
                <a:off x="3800089" y="1920011"/>
                <a:ext cx="187159" cy="2558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445" i="1" kern="0">
                    <a:solidFill>
                      <a:sysClr val="windowText" lastClr="000000"/>
                    </a:solidFill>
                    <a:latin typeface="Segoe UI"/>
                  </a:rPr>
                  <a:t>t</a:t>
                </a:r>
              </a:p>
            </p:txBody>
          </p:sp>
          <p:sp>
            <p:nvSpPr>
              <p:cNvPr id="34" name="Rectangle 33">
                <a:extLst>
                  <a:ext uri="{FF2B5EF4-FFF2-40B4-BE49-F238E27FC236}">
                    <a16:creationId xmlns:a16="http://schemas.microsoft.com/office/drawing/2014/main" id="{BDD673E8-FCCE-4789-AEC3-CAA07274849D}"/>
                  </a:ext>
                </a:extLst>
              </p:cNvPr>
              <p:cNvSpPr/>
              <p:nvPr/>
            </p:nvSpPr>
            <p:spPr>
              <a:xfrm rot="16200000">
                <a:off x="19419" y="1495377"/>
                <a:ext cx="1232563" cy="26163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r>
                  <a:rPr lang="en-US" sz="1190" kern="0">
                    <a:solidFill>
                      <a:srgbClr val="FFFFFF"/>
                    </a:solidFill>
                    <a:latin typeface="Segoe UI"/>
                  </a:rPr>
                  <a:t>Compute</a:t>
                </a:r>
                <a:r>
                  <a:rPr lang="en-US" sz="1190" kern="0">
                    <a:solidFill>
                      <a:sysClr val="windowText" lastClr="000000"/>
                    </a:solidFill>
                    <a:latin typeface="Segoe UI"/>
                  </a:rPr>
                  <a:t> </a:t>
                </a:r>
              </a:p>
            </p:txBody>
          </p:sp>
          <p:cxnSp>
            <p:nvCxnSpPr>
              <p:cNvPr id="35" name="Straight Arrow Connector 34">
                <a:extLst>
                  <a:ext uri="{FF2B5EF4-FFF2-40B4-BE49-F238E27FC236}">
                    <a16:creationId xmlns:a16="http://schemas.microsoft.com/office/drawing/2014/main" id="{50F58EC7-CABC-4656-B4D2-071EC12C087C}"/>
                  </a:ext>
                </a:extLst>
              </p:cNvPr>
              <p:cNvCxnSpPr/>
              <p:nvPr/>
            </p:nvCxnSpPr>
            <p:spPr bwMode="auto">
              <a:xfrm flipV="1">
                <a:off x="899650" y="1668083"/>
                <a:ext cx="988523" cy="77189"/>
              </a:xfrm>
              <a:prstGeom prst="straightConnector1">
                <a:avLst/>
              </a:prstGeom>
              <a:noFill/>
              <a:ln w="25400" cap="flat" cmpd="sng" algn="ctr">
                <a:solidFill>
                  <a:srgbClr val="FFFFFF"/>
                </a:solidFill>
                <a:prstDash val="solid"/>
                <a:headEnd type="none" w="med" len="med"/>
                <a:tailEnd type="triangle"/>
              </a:ln>
              <a:effectLst/>
            </p:spPr>
          </p:cxnSp>
          <p:cxnSp>
            <p:nvCxnSpPr>
              <p:cNvPr id="36" name="Straight Arrow Connector 35">
                <a:extLst>
                  <a:ext uri="{FF2B5EF4-FFF2-40B4-BE49-F238E27FC236}">
                    <a16:creationId xmlns:a16="http://schemas.microsoft.com/office/drawing/2014/main" id="{3CABD1B3-928E-40D8-9272-A089C560B227}"/>
                  </a:ext>
                </a:extLst>
              </p:cNvPr>
              <p:cNvCxnSpPr/>
              <p:nvPr/>
            </p:nvCxnSpPr>
            <p:spPr bwMode="auto">
              <a:xfrm flipV="1">
                <a:off x="2890475" y="1668083"/>
                <a:ext cx="865753" cy="95899"/>
              </a:xfrm>
              <a:prstGeom prst="straightConnector1">
                <a:avLst/>
              </a:prstGeom>
              <a:noFill/>
              <a:ln w="25400" cap="flat" cmpd="sng" algn="ctr">
                <a:solidFill>
                  <a:srgbClr val="FFFFFF"/>
                </a:solidFill>
                <a:prstDash val="solid"/>
                <a:headEnd type="none" w="med" len="med"/>
                <a:tailEnd type="triangle"/>
              </a:ln>
              <a:effectLst/>
            </p:spPr>
          </p:cxnSp>
          <p:cxnSp>
            <p:nvCxnSpPr>
              <p:cNvPr id="37" name="Straight Connector 36">
                <a:extLst>
                  <a:ext uri="{FF2B5EF4-FFF2-40B4-BE49-F238E27FC236}">
                    <a16:creationId xmlns:a16="http://schemas.microsoft.com/office/drawing/2014/main" id="{1E28E87E-4DB6-4D4B-91C2-02B48C3DE105}"/>
                  </a:ext>
                </a:extLst>
              </p:cNvPr>
              <p:cNvCxnSpPr/>
              <p:nvPr/>
            </p:nvCxnSpPr>
            <p:spPr bwMode="auto">
              <a:xfrm rot="5400000" flipH="1" flipV="1">
                <a:off x="2379588" y="1556149"/>
                <a:ext cx="1023652" cy="1878"/>
              </a:xfrm>
              <a:prstGeom prst="line">
                <a:avLst/>
              </a:prstGeom>
              <a:noFill/>
              <a:ln w="19050" cap="flat" cmpd="sng" algn="ctr">
                <a:solidFill>
                  <a:srgbClr val="FFFFFF"/>
                </a:solidFill>
                <a:prstDash val="sysDot"/>
                <a:headEnd type="none" w="med" len="med"/>
                <a:tailEnd type="none" w="med" len="med"/>
              </a:ln>
              <a:effectLst/>
            </p:spPr>
          </p:cxnSp>
          <p:sp>
            <p:nvSpPr>
              <p:cNvPr id="38" name="Rectangle 37">
                <a:extLst>
                  <a:ext uri="{FF2B5EF4-FFF2-40B4-BE49-F238E27FC236}">
                    <a16:creationId xmlns:a16="http://schemas.microsoft.com/office/drawing/2014/main" id="{999274A9-C778-4C96-AD9A-86DC77CD6882}"/>
                  </a:ext>
                </a:extLst>
              </p:cNvPr>
              <p:cNvSpPr/>
              <p:nvPr/>
            </p:nvSpPr>
            <p:spPr>
              <a:xfrm>
                <a:off x="1828363" y="1232935"/>
                <a:ext cx="999159" cy="72336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endParaRPr lang="en-US" sz="1105" kern="0">
                  <a:solidFill>
                    <a:srgbClr val="FFFFFF"/>
                  </a:solidFill>
                  <a:latin typeface="Segoe UI"/>
                </a:endParaRP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Inactivity</a:t>
                </a: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Period </a:t>
                </a:r>
              </a:p>
            </p:txBody>
          </p:sp>
          <p:cxnSp>
            <p:nvCxnSpPr>
              <p:cNvPr id="39" name="Straight Connector 38">
                <a:extLst>
                  <a:ext uri="{FF2B5EF4-FFF2-40B4-BE49-F238E27FC236}">
                    <a16:creationId xmlns:a16="http://schemas.microsoft.com/office/drawing/2014/main" id="{3B43FFFB-9411-4F73-90EB-AF77DF7DA5D9}"/>
                  </a:ext>
                </a:extLst>
              </p:cNvPr>
              <p:cNvCxnSpPr/>
              <p:nvPr/>
            </p:nvCxnSpPr>
            <p:spPr bwMode="auto">
              <a:xfrm rot="5400000" flipH="1" flipV="1">
                <a:off x="1317475" y="1556149"/>
                <a:ext cx="1023652" cy="1878"/>
              </a:xfrm>
              <a:prstGeom prst="line">
                <a:avLst/>
              </a:prstGeom>
              <a:noFill/>
              <a:ln w="19050" cap="flat" cmpd="sng" algn="ctr">
                <a:solidFill>
                  <a:srgbClr val="FFFFFF"/>
                </a:solidFill>
                <a:prstDash val="sysDot"/>
                <a:headEnd type="none" w="med" len="med"/>
                <a:tailEnd type="none" w="med" len="med"/>
              </a:ln>
              <a:effectLst/>
            </p:spPr>
          </p:cxnSp>
        </p:grpSp>
        <p:sp>
          <p:nvSpPr>
            <p:cNvPr id="30" name="Rectangle 29">
              <a:extLst>
                <a:ext uri="{FF2B5EF4-FFF2-40B4-BE49-F238E27FC236}">
                  <a16:creationId xmlns:a16="http://schemas.microsoft.com/office/drawing/2014/main" id="{F7BAC08D-C9E2-49F7-9911-A213F1403652}"/>
                </a:ext>
              </a:extLst>
            </p:cNvPr>
            <p:cNvSpPr/>
            <p:nvPr/>
          </p:nvSpPr>
          <p:spPr bwMode="auto">
            <a:xfrm>
              <a:off x="523328" y="2159707"/>
              <a:ext cx="2394063" cy="449814"/>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a:t>
              </a:r>
            </a:p>
          </p:txBody>
        </p:sp>
      </p:grpSp>
      <p:grpSp>
        <p:nvGrpSpPr>
          <p:cNvPr id="40" name="Group 39">
            <a:extLst>
              <a:ext uri="{FF2B5EF4-FFF2-40B4-BE49-F238E27FC236}">
                <a16:creationId xmlns:a16="http://schemas.microsoft.com/office/drawing/2014/main" id="{84FCC72D-F4CC-4832-ADDC-4A6F297CA0C5}"/>
              </a:ext>
            </a:extLst>
          </p:cNvPr>
          <p:cNvGrpSpPr/>
          <p:nvPr/>
        </p:nvGrpSpPr>
        <p:grpSpPr>
          <a:xfrm>
            <a:off x="3384032" y="1460549"/>
            <a:ext cx="1694579" cy="1434875"/>
            <a:chOff x="3383629" y="1204328"/>
            <a:chExt cx="1694819" cy="1435078"/>
          </a:xfrm>
        </p:grpSpPr>
        <p:grpSp>
          <p:nvGrpSpPr>
            <p:cNvPr id="41" name="Group 40">
              <a:extLst>
                <a:ext uri="{FF2B5EF4-FFF2-40B4-BE49-F238E27FC236}">
                  <a16:creationId xmlns:a16="http://schemas.microsoft.com/office/drawing/2014/main" id="{F0D35BA7-D7F8-4DA2-82DF-D4845C4C7E8B}"/>
                </a:ext>
              </a:extLst>
            </p:cNvPr>
            <p:cNvGrpSpPr/>
            <p:nvPr/>
          </p:nvGrpSpPr>
          <p:grpSpPr>
            <a:xfrm>
              <a:off x="3383629" y="1204328"/>
              <a:ext cx="1694818" cy="949043"/>
              <a:chOff x="1122046" y="3079921"/>
              <a:chExt cx="1661305" cy="930519"/>
            </a:xfrm>
          </p:grpSpPr>
          <p:cxnSp>
            <p:nvCxnSpPr>
              <p:cNvPr id="43" name="Straight Arrow Connector 42">
                <a:extLst>
                  <a:ext uri="{FF2B5EF4-FFF2-40B4-BE49-F238E27FC236}">
                    <a16:creationId xmlns:a16="http://schemas.microsoft.com/office/drawing/2014/main" id="{76F1F3E1-1CA8-41EA-997F-2D76C311B042}"/>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44" name="Straight Arrow Connector 43">
                <a:extLst>
                  <a:ext uri="{FF2B5EF4-FFF2-40B4-BE49-F238E27FC236}">
                    <a16:creationId xmlns:a16="http://schemas.microsoft.com/office/drawing/2014/main" id="{CB07B32C-CF0B-45C2-AC0B-B1C930AE1BA5}"/>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sp>
            <p:nvSpPr>
              <p:cNvPr id="45" name="Freeform 36">
                <a:extLst>
                  <a:ext uri="{FF2B5EF4-FFF2-40B4-BE49-F238E27FC236}">
                    <a16:creationId xmlns:a16="http://schemas.microsoft.com/office/drawing/2014/main" id="{620221AE-D0D7-4C4E-870E-D290D8DD22DB}"/>
                  </a:ext>
                </a:extLst>
              </p:cNvPr>
              <p:cNvSpPr/>
              <p:nvPr/>
            </p:nvSpPr>
            <p:spPr>
              <a:xfrm>
                <a:off x="1122046" y="3212996"/>
                <a:ext cx="1570719" cy="78107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sp>
          <p:nvSpPr>
            <p:cNvPr id="42" name="Rectangle 41">
              <a:extLst>
                <a:ext uri="{FF2B5EF4-FFF2-40B4-BE49-F238E27FC236}">
                  <a16:creationId xmlns:a16="http://schemas.microsoft.com/office/drawing/2014/main" id="{8BCBDB6F-C20D-42B6-95F3-ABF896C0AE8F}"/>
                </a:ext>
              </a:extLst>
            </p:cNvPr>
            <p:cNvSpPr/>
            <p:nvPr/>
          </p:nvSpPr>
          <p:spPr bwMode="auto">
            <a:xfrm>
              <a:off x="3383630" y="2156109"/>
              <a:ext cx="1694818" cy="483297"/>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a:t>
              </a:r>
            </a:p>
          </p:txBody>
        </p:sp>
      </p:grpSp>
      <p:grpSp>
        <p:nvGrpSpPr>
          <p:cNvPr id="46" name="Group 45">
            <a:extLst>
              <a:ext uri="{FF2B5EF4-FFF2-40B4-BE49-F238E27FC236}">
                <a16:creationId xmlns:a16="http://schemas.microsoft.com/office/drawing/2014/main" id="{00A2EDF6-D8FD-439C-A5D2-8BDDC96A5EED}"/>
              </a:ext>
            </a:extLst>
          </p:cNvPr>
          <p:cNvGrpSpPr/>
          <p:nvPr/>
        </p:nvGrpSpPr>
        <p:grpSpPr>
          <a:xfrm>
            <a:off x="5423426" y="1494277"/>
            <a:ext cx="1906058" cy="1401148"/>
            <a:chOff x="5423312" y="1238059"/>
            <a:chExt cx="1906329" cy="1401347"/>
          </a:xfrm>
        </p:grpSpPr>
        <p:grpSp>
          <p:nvGrpSpPr>
            <p:cNvPr id="47" name="Group 46">
              <a:extLst>
                <a:ext uri="{FF2B5EF4-FFF2-40B4-BE49-F238E27FC236}">
                  <a16:creationId xmlns:a16="http://schemas.microsoft.com/office/drawing/2014/main" id="{EC2C547D-DAC3-4F13-AFB6-D5D98A8C30C4}"/>
                </a:ext>
              </a:extLst>
            </p:cNvPr>
            <p:cNvGrpSpPr/>
            <p:nvPr/>
          </p:nvGrpSpPr>
          <p:grpSpPr>
            <a:xfrm>
              <a:off x="5423312" y="1238059"/>
              <a:ext cx="1906329" cy="915312"/>
              <a:chOff x="4458340" y="4324282"/>
              <a:chExt cx="1906329" cy="915312"/>
            </a:xfrm>
          </p:grpSpPr>
          <p:cxnSp>
            <p:nvCxnSpPr>
              <p:cNvPr id="49" name="Straight Arrow Connector 48">
                <a:extLst>
                  <a:ext uri="{FF2B5EF4-FFF2-40B4-BE49-F238E27FC236}">
                    <a16:creationId xmlns:a16="http://schemas.microsoft.com/office/drawing/2014/main" id="{7D72EE02-560E-4833-973C-CDA6176C8C95}"/>
                  </a:ext>
                </a:extLst>
              </p:cNvPr>
              <p:cNvCxnSpPr/>
              <p:nvPr/>
            </p:nvCxnSpPr>
            <p:spPr bwMode="auto">
              <a:xfrm flipH="1" flipV="1">
                <a:off x="4464407" y="4324282"/>
                <a:ext cx="4" cy="915312"/>
              </a:xfrm>
              <a:prstGeom prst="straightConnector1">
                <a:avLst/>
              </a:prstGeom>
              <a:noFill/>
              <a:ln w="25400" cap="flat" cmpd="sng" algn="ctr">
                <a:solidFill>
                  <a:srgbClr val="FFFFFF"/>
                </a:solidFill>
                <a:prstDash val="solid"/>
                <a:headEnd type="none" w="med" len="med"/>
                <a:tailEnd type="triangle"/>
              </a:ln>
              <a:effectLst/>
            </p:spPr>
          </p:cxnSp>
          <p:cxnSp>
            <p:nvCxnSpPr>
              <p:cNvPr id="50" name="Straight Arrow Connector 49">
                <a:extLst>
                  <a:ext uri="{FF2B5EF4-FFF2-40B4-BE49-F238E27FC236}">
                    <a16:creationId xmlns:a16="http://schemas.microsoft.com/office/drawing/2014/main" id="{93B2E2D8-352D-4B02-838A-0DD22B00D6CD}"/>
                  </a:ext>
                </a:extLst>
              </p:cNvPr>
              <p:cNvCxnSpPr/>
              <p:nvPr/>
            </p:nvCxnSpPr>
            <p:spPr bwMode="auto">
              <a:xfrm>
                <a:off x="4464406" y="5228587"/>
                <a:ext cx="1900263" cy="0"/>
              </a:xfrm>
              <a:prstGeom prst="straightConnector1">
                <a:avLst/>
              </a:prstGeom>
              <a:noFill/>
              <a:ln w="25400" cap="flat" cmpd="sng" algn="ctr">
                <a:solidFill>
                  <a:srgbClr val="FFFFFF"/>
                </a:solidFill>
                <a:prstDash val="solid"/>
                <a:headEnd type="none" w="med" len="med"/>
                <a:tailEnd type="triangle"/>
              </a:ln>
              <a:effectLst/>
            </p:spPr>
          </p:cxnSp>
          <p:cxnSp>
            <p:nvCxnSpPr>
              <p:cNvPr id="51" name="Straight Arrow Connector 50">
                <a:extLst>
                  <a:ext uri="{FF2B5EF4-FFF2-40B4-BE49-F238E27FC236}">
                    <a16:creationId xmlns:a16="http://schemas.microsoft.com/office/drawing/2014/main" id="{6309BD0B-0EC8-44AB-B783-9376D90B1635}"/>
                  </a:ext>
                </a:extLst>
              </p:cNvPr>
              <p:cNvCxnSpPr/>
              <p:nvPr/>
            </p:nvCxnSpPr>
            <p:spPr bwMode="auto">
              <a:xfrm>
                <a:off x="5710460" y="4930022"/>
                <a:ext cx="490521" cy="0"/>
              </a:xfrm>
              <a:prstGeom prst="straightConnector1">
                <a:avLst/>
              </a:prstGeom>
              <a:noFill/>
              <a:ln w="25400" cap="flat" cmpd="sng" algn="ctr">
                <a:solidFill>
                  <a:srgbClr val="FFFFFF"/>
                </a:solidFill>
                <a:prstDash val="solid"/>
                <a:headEnd type="none" w="med" len="med"/>
                <a:tailEnd type="triangle"/>
              </a:ln>
              <a:effectLst/>
            </p:spPr>
          </p:cxnSp>
          <p:cxnSp>
            <p:nvCxnSpPr>
              <p:cNvPr id="52" name="Straight Connector 51">
                <a:extLst>
                  <a:ext uri="{FF2B5EF4-FFF2-40B4-BE49-F238E27FC236}">
                    <a16:creationId xmlns:a16="http://schemas.microsoft.com/office/drawing/2014/main" id="{BAA4055D-6FC6-47CE-92C1-7BA767F87FD7}"/>
                  </a:ext>
                </a:extLst>
              </p:cNvPr>
              <p:cNvCxnSpPr/>
              <p:nvPr/>
            </p:nvCxnSpPr>
            <p:spPr bwMode="auto">
              <a:xfrm>
                <a:off x="4458340" y="4924863"/>
                <a:ext cx="540712" cy="0"/>
              </a:xfrm>
              <a:prstGeom prst="line">
                <a:avLst/>
              </a:prstGeom>
              <a:noFill/>
              <a:ln w="25400" cap="flat" cmpd="sng" algn="ctr">
                <a:solidFill>
                  <a:srgbClr val="FFFFFF"/>
                </a:solidFill>
                <a:prstDash val="solid"/>
                <a:headEnd type="none" w="med" len="med"/>
                <a:tailEnd type="triangle"/>
              </a:ln>
              <a:effectLst/>
            </p:spPr>
          </p:cxnSp>
          <p:sp>
            <p:nvSpPr>
              <p:cNvPr id="53" name="Freeform 71">
                <a:extLst>
                  <a:ext uri="{FF2B5EF4-FFF2-40B4-BE49-F238E27FC236}">
                    <a16:creationId xmlns:a16="http://schemas.microsoft.com/office/drawing/2014/main" id="{94FC853B-08F6-4DD9-A938-DFC82ABC4E00}"/>
                  </a:ext>
                </a:extLst>
              </p:cNvPr>
              <p:cNvSpPr/>
              <p:nvPr/>
            </p:nvSpPr>
            <p:spPr>
              <a:xfrm>
                <a:off x="4999052" y="4430273"/>
                <a:ext cx="711408" cy="50217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48" name="Rectangle 47">
              <a:extLst>
                <a:ext uri="{FF2B5EF4-FFF2-40B4-BE49-F238E27FC236}">
                  <a16:creationId xmlns:a16="http://schemas.microsoft.com/office/drawing/2014/main" id="{4E50639C-6740-4FC9-AFFB-BDD38A8FB6DF}"/>
                </a:ext>
              </a:extLst>
            </p:cNvPr>
            <p:cNvSpPr/>
            <p:nvPr/>
          </p:nvSpPr>
          <p:spPr bwMode="auto">
            <a:xfrm>
              <a:off x="5425405" y="2156109"/>
              <a:ext cx="1904236" cy="483297"/>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p:txBody>
        </p:sp>
      </p:grpSp>
      <p:grpSp>
        <p:nvGrpSpPr>
          <p:cNvPr id="54" name="Group 53">
            <a:extLst>
              <a:ext uri="{FF2B5EF4-FFF2-40B4-BE49-F238E27FC236}">
                <a16:creationId xmlns:a16="http://schemas.microsoft.com/office/drawing/2014/main" id="{B136B519-932D-4951-A764-EE565886166B}"/>
              </a:ext>
            </a:extLst>
          </p:cNvPr>
          <p:cNvGrpSpPr/>
          <p:nvPr/>
        </p:nvGrpSpPr>
        <p:grpSpPr>
          <a:xfrm>
            <a:off x="7708589" y="1502351"/>
            <a:ext cx="2102800" cy="1393074"/>
            <a:chOff x="7708800" y="1246135"/>
            <a:chExt cx="2103098" cy="1393271"/>
          </a:xfrm>
        </p:grpSpPr>
        <p:grpSp>
          <p:nvGrpSpPr>
            <p:cNvPr id="55" name="Group 54">
              <a:extLst>
                <a:ext uri="{FF2B5EF4-FFF2-40B4-BE49-F238E27FC236}">
                  <a16:creationId xmlns:a16="http://schemas.microsoft.com/office/drawing/2014/main" id="{0E6F013E-6CEA-4041-B2D5-66370E2301B8}"/>
                </a:ext>
              </a:extLst>
            </p:cNvPr>
            <p:cNvGrpSpPr/>
            <p:nvPr/>
          </p:nvGrpSpPr>
          <p:grpSpPr>
            <a:xfrm>
              <a:off x="7708800" y="1246135"/>
              <a:ext cx="2103098" cy="915313"/>
              <a:chOff x="8257345" y="1257699"/>
              <a:chExt cx="2103098" cy="915313"/>
            </a:xfrm>
          </p:grpSpPr>
          <p:cxnSp>
            <p:nvCxnSpPr>
              <p:cNvPr id="57" name="Straight Arrow Connector 56">
                <a:extLst>
                  <a:ext uri="{FF2B5EF4-FFF2-40B4-BE49-F238E27FC236}">
                    <a16:creationId xmlns:a16="http://schemas.microsoft.com/office/drawing/2014/main" id="{20EF3F82-F5C4-45BD-8E94-D757850A5E7A}"/>
                  </a:ext>
                </a:extLst>
              </p:cNvPr>
              <p:cNvCxnSpPr/>
              <p:nvPr/>
            </p:nvCxnSpPr>
            <p:spPr bwMode="auto">
              <a:xfrm flipV="1">
                <a:off x="8272892" y="1257699"/>
                <a:ext cx="0" cy="915313"/>
              </a:xfrm>
              <a:prstGeom prst="straightConnector1">
                <a:avLst/>
              </a:prstGeom>
              <a:noFill/>
              <a:ln w="25400" cap="flat" cmpd="sng" algn="ctr">
                <a:solidFill>
                  <a:srgbClr val="FFFFFF"/>
                </a:solidFill>
                <a:prstDash val="solid"/>
                <a:headEnd type="none" w="med" len="med"/>
                <a:tailEnd type="triangle"/>
              </a:ln>
              <a:effectLst/>
            </p:spPr>
          </p:cxnSp>
          <p:cxnSp>
            <p:nvCxnSpPr>
              <p:cNvPr id="58" name="Straight Arrow Connector 57">
                <a:extLst>
                  <a:ext uri="{FF2B5EF4-FFF2-40B4-BE49-F238E27FC236}">
                    <a16:creationId xmlns:a16="http://schemas.microsoft.com/office/drawing/2014/main" id="{70C46016-B3D5-4AEB-8ED3-4DE4ED9238A0}"/>
                  </a:ext>
                </a:extLst>
              </p:cNvPr>
              <p:cNvCxnSpPr/>
              <p:nvPr/>
            </p:nvCxnSpPr>
            <p:spPr bwMode="auto">
              <a:xfrm>
                <a:off x="8257345" y="2160215"/>
                <a:ext cx="2103098" cy="0"/>
              </a:xfrm>
              <a:prstGeom prst="straightConnector1">
                <a:avLst/>
              </a:prstGeom>
              <a:noFill/>
              <a:ln w="25400" cap="flat" cmpd="sng" algn="ctr">
                <a:solidFill>
                  <a:srgbClr val="FFFFFF"/>
                </a:solidFill>
                <a:prstDash val="solid"/>
                <a:headEnd type="none" w="med" len="med"/>
                <a:tailEnd type="triangle"/>
              </a:ln>
              <a:effectLst/>
            </p:spPr>
          </p:cxnSp>
          <p:sp>
            <p:nvSpPr>
              <p:cNvPr id="59" name="Freeform 101">
                <a:extLst>
                  <a:ext uri="{FF2B5EF4-FFF2-40B4-BE49-F238E27FC236}">
                    <a16:creationId xmlns:a16="http://schemas.microsoft.com/office/drawing/2014/main" id="{0C913E31-5C38-4D1C-85BF-3C4D70F13456}"/>
                  </a:ext>
                </a:extLst>
              </p:cNvPr>
              <p:cNvSpPr/>
              <p:nvPr/>
            </p:nvSpPr>
            <p:spPr>
              <a:xfrm>
                <a:off x="8270757" y="1315169"/>
                <a:ext cx="2089686" cy="594626"/>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56" name="Rectangle 55">
              <a:extLst>
                <a:ext uri="{FF2B5EF4-FFF2-40B4-BE49-F238E27FC236}">
                  <a16:creationId xmlns:a16="http://schemas.microsoft.com/office/drawing/2014/main" id="{07E1359E-6A16-4E56-B9B4-8EC7AC1EC318}"/>
                </a:ext>
              </a:extLst>
            </p:cNvPr>
            <p:cNvSpPr/>
            <p:nvPr/>
          </p:nvSpPr>
          <p:spPr bwMode="auto">
            <a:xfrm>
              <a:off x="7713198" y="2156109"/>
              <a:ext cx="2083800" cy="483297"/>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p:txBody>
        </p:sp>
      </p:grpSp>
      <p:grpSp>
        <p:nvGrpSpPr>
          <p:cNvPr id="60" name="Group 59">
            <a:extLst>
              <a:ext uri="{FF2B5EF4-FFF2-40B4-BE49-F238E27FC236}">
                <a16:creationId xmlns:a16="http://schemas.microsoft.com/office/drawing/2014/main" id="{5EB1056A-6ECD-4D6D-9162-339E7696D3A1}"/>
              </a:ext>
            </a:extLst>
          </p:cNvPr>
          <p:cNvGrpSpPr/>
          <p:nvPr/>
        </p:nvGrpSpPr>
        <p:grpSpPr>
          <a:xfrm>
            <a:off x="10179994" y="1460549"/>
            <a:ext cx="1699771" cy="1434875"/>
            <a:chOff x="10180555" y="1204328"/>
            <a:chExt cx="1700011" cy="1435078"/>
          </a:xfrm>
        </p:grpSpPr>
        <p:cxnSp>
          <p:nvCxnSpPr>
            <p:cNvPr id="61" name="Straight Arrow Connector 60">
              <a:extLst>
                <a:ext uri="{FF2B5EF4-FFF2-40B4-BE49-F238E27FC236}">
                  <a16:creationId xmlns:a16="http://schemas.microsoft.com/office/drawing/2014/main" id="{E7877DA9-3075-41AC-8D91-D00AA8FB75E6}"/>
                </a:ext>
              </a:extLst>
            </p:cNvPr>
            <p:cNvCxnSpPr/>
            <p:nvPr/>
          </p:nvCxnSpPr>
          <p:spPr>
            <a:xfrm>
              <a:off x="10182192" y="1485604"/>
              <a:ext cx="1522385" cy="0"/>
            </a:xfrm>
            <a:prstGeom prst="straightConnector1">
              <a:avLst/>
            </a:prstGeom>
            <a:noFill/>
            <a:ln w="25400" cap="flat" cmpd="sng" algn="ctr">
              <a:solidFill>
                <a:srgbClr val="FFFFFF"/>
              </a:solidFill>
              <a:prstDash val="solid"/>
              <a:headEnd type="none" w="med" len="med"/>
              <a:tailEnd type="triangle"/>
            </a:ln>
            <a:effectLst/>
          </p:spPr>
        </p:cxnSp>
        <p:grpSp>
          <p:nvGrpSpPr>
            <p:cNvPr id="62" name="Group 61">
              <a:extLst>
                <a:ext uri="{FF2B5EF4-FFF2-40B4-BE49-F238E27FC236}">
                  <a16:creationId xmlns:a16="http://schemas.microsoft.com/office/drawing/2014/main" id="{7EC8E1E1-B4A9-483C-B40E-F1002AF4CFDF}"/>
                </a:ext>
              </a:extLst>
            </p:cNvPr>
            <p:cNvGrpSpPr/>
            <p:nvPr/>
          </p:nvGrpSpPr>
          <p:grpSpPr>
            <a:xfrm>
              <a:off x="10180555" y="1204328"/>
              <a:ext cx="1700011" cy="1435078"/>
              <a:chOff x="10180555" y="1204328"/>
              <a:chExt cx="1700011" cy="1435078"/>
            </a:xfrm>
          </p:grpSpPr>
          <p:grpSp>
            <p:nvGrpSpPr>
              <p:cNvPr id="63" name="Group 62">
                <a:extLst>
                  <a:ext uri="{FF2B5EF4-FFF2-40B4-BE49-F238E27FC236}">
                    <a16:creationId xmlns:a16="http://schemas.microsoft.com/office/drawing/2014/main" id="{27561B09-5823-4514-B11B-966FD69B0635}"/>
                  </a:ext>
                </a:extLst>
              </p:cNvPr>
              <p:cNvGrpSpPr/>
              <p:nvPr/>
            </p:nvGrpSpPr>
            <p:grpSpPr>
              <a:xfrm>
                <a:off x="10191705" y="1204328"/>
                <a:ext cx="1688861" cy="949043"/>
                <a:chOff x="1127885" y="3079921"/>
                <a:chExt cx="1655466" cy="930519"/>
              </a:xfrm>
            </p:grpSpPr>
            <p:cxnSp>
              <p:nvCxnSpPr>
                <p:cNvPr id="65" name="Straight Arrow Connector 64">
                  <a:extLst>
                    <a:ext uri="{FF2B5EF4-FFF2-40B4-BE49-F238E27FC236}">
                      <a16:creationId xmlns:a16="http://schemas.microsoft.com/office/drawing/2014/main" id="{10C6ED69-1319-4DAA-95CA-4BD08C2EA0C8}"/>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CD8C33ED-E381-42EB-90A2-E330C609BBEF}"/>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grpSp>
          <p:sp>
            <p:nvSpPr>
              <p:cNvPr id="64" name="Rectangle 63">
                <a:extLst>
                  <a:ext uri="{FF2B5EF4-FFF2-40B4-BE49-F238E27FC236}">
                    <a16:creationId xmlns:a16="http://schemas.microsoft.com/office/drawing/2014/main" id="{1B2F744F-8574-4089-8C6E-2FFCF6F11100}"/>
                  </a:ext>
                </a:extLst>
              </p:cNvPr>
              <p:cNvSpPr/>
              <p:nvPr/>
            </p:nvSpPr>
            <p:spPr bwMode="auto">
              <a:xfrm>
                <a:off x="10180555" y="2156109"/>
                <a:ext cx="1700011" cy="483297"/>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p:txBody>
          </p:sp>
        </p:grpSp>
      </p:grpSp>
      <p:sp>
        <p:nvSpPr>
          <p:cNvPr id="67" name="TextBox 66">
            <a:extLst>
              <a:ext uri="{FF2B5EF4-FFF2-40B4-BE49-F238E27FC236}">
                <a16:creationId xmlns:a16="http://schemas.microsoft.com/office/drawing/2014/main" id="{EA196C50-FA0F-4245-B792-C5C42BA365BD}"/>
              </a:ext>
            </a:extLst>
          </p:cNvPr>
          <p:cNvSpPr txBox="1"/>
          <p:nvPr/>
        </p:nvSpPr>
        <p:spPr>
          <a:xfrm>
            <a:off x="3691403" y="3421702"/>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20-30%</a:t>
            </a:r>
          </a:p>
        </p:txBody>
      </p:sp>
      <p:sp>
        <p:nvSpPr>
          <p:cNvPr id="68" name="TextBox 67">
            <a:extLst>
              <a:ext uri="{FF2B5EF4-FFF2-40B4-BE49-F238E27FC236}">
                <a16:creationId xmlns:a16="http://schemas.microsoft.com/office/drawing/2014/main" id="{C3A8786C-8B11-48DF-9894-E6461521CCEE}"/>
              </a:ext>
            </a:extLst>
          </p:cNvPr>
          <p:cNvSpPr txBox="1"/>
          <p:nvPr/>
        </p:nvSpPr>
        <p:spPr>
          <a:xfrm>
            <a:off x="4810742" y="4416870"/>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60-80%</a:t>
            </a:r>
          </a:p>
        </p:txBody>
      </p:sp>
      <p:grpSp>
        <p:nvGrpSpPr>
          <p:cNvPr id="69" name="Group 68">
            <a:extLst>
              <a:ext uri="{FF2B5EF4-FFF2-40B4-BE49-F238E27FC236}">
                <a16:creationId xmlns:a16="http://schemas.microsoft.com/office/drawing/2014/main" id="{D0CAF649-2AB2-40A3-99B0-468F3A929A49}"/>
              </a:ext>
            </a:extLst>
          </p:cNvPr>
          <p:cNvGrpSpPr/>
          <p:nvPr/>
        </p:nvGrpSpPr>
        <p:grpSpPr>
          <a:xfrm>
            <a:off x="275546" y="5702264"/>
            <a:ext cx="11885385" cy="893052"/>
            <a:chOff x="183262" y="4886168"/>
            <a:chExt cx="11887071" cy="893179"/>
          </a:xfrm>
        </p:grpSpPr>
        <p:sp>
          <p:nvSpPr>
            <p:cNvPr id="70" name="Rectangle 69">
              <a:extLst>
                <a:ext uri="{FF2B5EF4-FFF2-40B4-BE49-F238E27FC236}">
                  <a16:creationId xmlns:a16="http://schemas.microsoft.com/office/drawing/2014/main" id="{0CE66682-BE69-4637-BC4C-BD793D37495A}"/>
                </a:ext>
              </a:extLst>
            </p:cNvPr>
            <p:cNvSpPr/>
            <p:nvPr/>
          </p:nvSpPr>
          <p:spPr bwMode="auto">
            <a:xfrm>
              <a:off x="184979" y="4886168"/>
              <a:ext cx="3481367" cy="440829"/>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 </a:t>
              </a:r>
            </a:p>
            <a:p>
              <a:pPr algn="ctr" defTabSz="777133">
                <a:defRPr/>
              </a:pPr>
              <a:r>
                <a:rPr lang="en-US" sz="1399" kern="0">
                  <a:solidFill>
                    <a:srgbClr val="FFFFFF"/>
                  </a:solidFill>
                  <a:latin typeface="Segoe UI"/>
                </a:rPr>
                <a:t>(30%)</a:t>
              </a:r>
            </a:p>
          </p:txBody>
        </p:sp>
        <p:sp>
          <p:nvSpPr>
            <p:cNvPr id="71" name="Rectangle 70">
              <a:extLst>
                <a:ext uri="{FF2B5EF4-FFF2-40B4-BE49-F238E27FC236}">
                  <a16:creationId xmlns:a16="http://schemas.microsoft.com/office/drawing/2014/main" id="{DC07056F-08C6-4056-9A91-AD1D361793C3}"/>
                </a:ext>
              </a:extLst>
            </p:cNvPr>
            <p:cNvSpPr/>
            <p:nvPr/>
          </p:nvSpPr>
          <p:spPr bwMode="auto">
            <a:xfrm>
              <a:off x="3666346" y="4886928"/>
              <a:ext cx="2052173" cy="440070"/>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 </a:t>
              </a:r>
            </a:p>
            <a:p>
              <a:pPr algn="ctr" defTabSz="777133">
                <a:defRPr/>
              </a:pPr>
              <a:r>
                <a:rPr lang="en-US" sz="1399" kern="0">
                  <a:solidFill>
                    <a:srgbClr val="FFFFFF"/>
                  </a:solidFill>
                  <a:latin typeface="Segoe UI"/>
                </a:rPr>
                <a:t>(15%)</a:t>
              </a:r>
            </a:p>
          </p:txBody>
        </p:sp>
        <p:sp>
          <p:nvSpPr>
            <p:cNvPr id="72" name="Rectangle 71">
              <a:extLst>
                <a:ext uri="{FF2B5EF4-FFF2-40B4-BE49-F238E27FC236}">
                  <a16:creationId xmlns:a16="http://schemas.microsoft.com/office/drawing/2014/main" id="{61DAC83A-D7F2-48A0-958B-2A075F780EA3}"/>
                </a:ext>
              </a:extLst>
            </p:cNvPr>
            <p:cNvSpPr/>
            <p:nvPr/>
          </p:nvSpPr>
          <p:spPr bwMode="auto">
            <a:xfrm>
              <a:off x="5723313" y="4886927"/>
              <a:ext cx="2872337" cy="440070"/>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a:p>
              <a:pPr algn="ctr" defTabSz="777133">
                <a:defRPr/>
              </a:pPr>
              <a:r>
                <a:rPr lang="en-US" sz="1399" kern="0">
                  <a:solidFill>
                    <a:srgbClr val="FFFFFF"/>
                  </a:solidFill>
                  <a:latin typeface="Segoe UI"/>
                </a:rPr>
                <a:t>(25%)</a:t>
              </a:r>
            </a:p>
          </p:txBody>
        </p:sp>
        <p:sp>
          <p:nvSpPr>
            <p:cNvPr id="73" name="Rectangle 72">
              <a:extLst>
                <a:ext uri="{FF2B5EF4-FFF2-40B4-BE49-F238E27FC236}">
                  <a16:creationId xmlns:a16="http://schemas.microsoft.com/office/drawing/2014/main" id="{D08BAA22-D5B4-416F-9B97-2174635EE9D9}"/>
                </a:ext>
              </a:extLst>
            </p:cNvPr>
            <p:cNvSpPr/>
            <p:nvPr/>
          </p:nvSpPr>
          <p:spPr bwMode="auto">
            <a:xfrm>
              <a:off x="8595649" y="4886928"/>
              <a:ext cx="2173801" cy="427274"/>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a:p>
              <a:pPr algn="ctr" defTabSz="777133">
                <a:defRPr/>
              </a:pPr>
              <a:r>
                <a:rPr lang="en-US" sz="1399" kern="0">
                  <a:solidFill>
                    <a:srgbClr val="FFFFFF"/>
                  </a:solidFill>
                  <a:latin typeface="Segoe UI"/>
                </a:rPr>
                <a:t>(20%)</a:t>
              </a:r>
            </a:p>
          </p:txBody>
        </p:sp>
        <p:sp>
          <p:nvSpPr>
            <p:cNvPr id="74" name="Rectangle 73">
              <a:extLst>
                <a:ext uri="{FF2B5EF4-FFF2-40B4-BE49-F238E27FC236}">
                  <a16:creationId xmlns:a16="http://schemas.microsoft.com/office/drawing/2014/main" id="{ED570F90-62CF-4D4A-A16B-F86FF81CE1D9}"/>
                </a:ext>
              </a:extLst>
            </p:cNvPr>
            <p:cNvSpPr/>
            <p:nvPr/>
          </p:nvSpPr>
          <p:spPr bwMode="auto">
            <a:xfrm>
              <a:off x="10779819" y="4886927"/>
              <a:ext cx="1280146" cy="430314"/>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a:p>
              <a:pPr algn="ctr" defTabSz="777133">
                <a:defRPr/>
              </a:pPr>
              <a:r>
                <a:rPr lang="en-US" sz="1399" kern="0">
                  <a:solidFill>
                    <a:srgbClr val="FFFFFF"/>
                  </a:solidFill>
                  <a:latin typeface="Segoe UI"/>
                </a:rPr>
                <a:t>(10%)</a:t>
              </a:r>
            </a:p>
          </p:txBody>
        </p:sp>
        <p:sp>
          <p:nvSpPr>
            <p:cNvPr id="75" name="Rectangle 74">
              <a:extLst>
                <a:ext uri="{FF2B5EF4-FFF2-40B4-BE49-F238E27FC236}">
                  <a16:creationId xmlns:a16="http://schemas.microsoft.com/office/drawing/2014/main" id="{603E049F-F667-44EC-ACD1-ABECAB80147F}"/>
                </a:ext>
              </a:extLst>
            </p:cNvPr>
            <p:cNvSpPr/>
            <p:nvPr/>
          </p:nvSpPr>
          <p:spPr bwMode="auto">
            <a:xfrm>
              <a:off x="183262" y="5322152"/>
              <a:ext cx="11887071" cy="457195"/>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88" fontAlgn="base">
                <a:lnSpc>
                  <a:spcPct val="90000"/>
                </a:lnSpc>
                <a:spcBef>
                  <a:spcPct val="0"/>
                </a:spcBef>
                <a:spcAft>
                  <a:spcPct val="0"/>
                </a:spcAft>
                <a:defRPr/>
              </a:pPr>
              <a:r>
                <a:rPr lang="en-US" sz="2000" kern="0">
                  <a:solidFill>
                    <a:srgbClr val="FFFFFF"/>
                  </a:solidFill>
                  <a:latin typeface="Segoe UI"/>
                  <a:ea typeface="Segoe UI" pitchFamily="34" charset="0"/>
                  <a:cs typeface="Segoe UI" pitchFamily="34" charset="0"/>
                </a:rPr>
                <a:t>Your Application Portfolio – What Does it Look Like..?</a:t>
              </a:r>
            </a:p>
          </p:txBody>
        </p:sp>
      </p:grpSp>
    </p:spTree>
    <p:extLst>
      <p:ext uri="{BB962C8B-B14F-4D97-AF65-F5344CB8AC3E}">
        <p14:creationId xmlns:p14="http://schemas.microsoft.com/office/powerpoint/2010/main" val="787793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9D2A45-C951-4605-BD60-4C7BFDC342F1}">
  <ds:schemaRefs>
    <ds:schemaRef ds:uri="http://purl.org/dc/terms/"/>
    <ds:schemaRef ds:uri="http://purl.org/dc/elements/1.1/"/>
    <ds:schemaRef ds:uri="http://schemas.microsoft.com/office/infopath/2007/PartnerControls"/>
    <ds:schemaRef ds:uri="http://purl.org/dc/dcmitype/"/>
    <ds:schemaRef ds:uri="http://www.w3.org/XML/1998/namespace"/>
    <ds:schemaRef ds:uri="http://schemas.microsoft.com/office/2006/documentManagement/types"/>
    <ds:schemaRef ds:uri="http://schemas.openxmlformats.org/package/2006/metadata/core-properties"/>
    <ds:schemaRef ds:uri="3756669b-0f6e-4d9f-8abf-62e1e20ea27a"/>
    <ds:schemaRef ds:uri="http://schemas.microsoft.com/office/2006/metadata/properties"/>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5698</Words>
  <Application>Microsoft Office PowerPoint</Application>
  <PresentationFormat>Custom</PresentationFormat>
  <Paragraphs>1552</Paragraphs>
  <Slides>59</Slides>
  <Notes>50</Notes>
  <HiddenSlides>6</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59</vt:i4>
      </vt:variant>
    </vt:vector>
  </HeadingPairs>
  <TitlesOfParts>
    <vt:vector size="80"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Azure Data Warehouse      In-A-Day  </vt:lpstr>
      <vt:lpstr>Agenda - TBD</vt:lpstr>
      <vt:lpstr>Important Info</vt:lpstr>
      <vt:lpstr>Azure and the Modern Data Estate </vt:lpstr>
      <vt:lpstr>PowerPoint Presentation</vt:lpstr>
      <vt:lpstr>Moving up the stack</vt:lpstr>
      <vt:lpstr>PowerPoint Presentation</vt:lpstr>
      <vt:lpstr>PowerPoint Presentation</vt:lpstr>
      <vt:lpstr>PowerPoint Presentation</vt:lpstr>
      <vt:lpstr>Data services</vt:lpstr>
      <vt:lpstr>Developer services</vt:lpstr>
      <vt:lpstr>Identity &amp; security</vt:lpstr>
      <vt:lpstr>Advanced Analytics and IoT</vt:lpstr>
      <vt:lpstr>Integration services</vt:lpstr>
      <vt:lpstr>Media services and content delivery network</vt:lpstr>
      <vt:lpstr>PowerPoint Presentation</vt:lpstr>
      <vt:lpstr>PowerPoint Presentation</vt:lpstr>
      <vt:lpstr>Azure SQL DW Service</vt:lpstr>
      <vt:lpstr>Modern Data Architecture </vt:lpstr>
      <vt:lpstr>cloud Data Warehouse</vt:lpstr>
      <vt:lpstr>Modern Data Warehouse</vt:lpstr>
      <vt:lpstr>hub &amp; Spoke architecture for bi </vt:lpstr>
      <vt:lpstr>Real time analytics</vt:lpstr>
      <vt:lpstr>Azure SQL DW Overview </vt:lpstr>
      <vt:lpstr>Under the hood - Architecture</vt:lpstr>
      <vt:lpstr>SQL DW Fundamentals</vt:lpstr>
      <vt:lpstr>Data Warehouse Units</vt:lpstr>
      <vt:lpstr>Separate compute from storage </vt:lpstr>
      <vt:lpstr>Independently scale compute </vt:lpstr>
      <vt:lpstr>Pause and resume workload</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T-SQL: Create a Replicated table</vt:lpstr>
      <vt:lpstr>Replicated Tables… How it works</vt:lpstr>
      <vt:lpstr>Indexing</vt:lpstr>
      <vt:lpstr>Indexing Choices  </vt:lpstr>
      <vt:lpstr>Indexing tables</vt:lpstr>
      <vt:lpstr>Clustered Columnstore Index  </vt:lpstr>
      <vt:lpstr>Clustered Index (Row Store)  </vt:lpstr>
      <vt:lpstr>Heap (No Index)</vt:lpstr>
      <vt:lpstr>Scale out = Distributed tables </vt:lpstr>
      <vt:lpstr>Clustered Columnstore &amp; Partitioning </vt:lpstr>
      <vt:lpstr>Polybase</vt:lpstr>
      <vt:lpstr>Polybase parallel load from Azure Storage</vt:lpstr>
      <vt:lpstr>Additional Resources</vt:lpstr>
      <vt:lpstr>Q&amp;A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2019-09-09T11:47:49Z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